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10" r:id="rId5"/>
    <p:sldMasterId id="2147483711" r:id="rId6"/>
    <p:sldMasterId id="2147483712" r:id="rId7"/>
    <p:sldMasterId id="2147483713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</p:sldIdLst>
  <p:sldSz cy="6858000" cx="12192000"/>
  <p:notesSz cx="6858000" cy="9296400"/>
  <p:embeddedFontLst>
    <p:embeddedFont>
      <p:font typeface="Josefin Slab"/>
      <p:regular r:id="rId36"/>
      <p:bold r:id="rId37"/>
      <p:italic r:id="rId38"/>
      <p:boldItalic r:id="rId39"/>
    </p:embeddedFont>
    <p:embeddedFont>
      <p:font typeface="Anton"/>
      <p:regular r:id="rId40"/>
    </p:embeddedFont>
    <p:embeddedFont>
      <p:font typeface="Staatliches"/>
      <p:regular r:id="rId41"/>
    </p:embeddedFont>
    <p:embeddedFont>
      <p:font typeface="Anaheim"/>
      <p:regular r:id="rId42"/>
      <p:bold r:id="rId43"/>
    </p:embeddedFont>
    <p:embeddedFont>
      <p:font typeface="Abel"/>
      <p:regular r:id="rId44"/>
    </p:embeddedFont>
    <p:embeddedFont>
      <p:font typeface="Josefin Sans"/>
      <p:regular r:id="rId45"/>
      <p:bold r:id="rId46"/>
      <p:italic r:id="rId47"/>
      <p:boldItalic r:id="rId48"/>
    </p:embeddedFont>
    <p:embeddedFont>
      <p:font typeface="Unica One"/>
      <p:regular r:id="rId49"/>
    </p:embeddedFont>
    <p:embeddedFont>
      <p:font typeface="Helvetica Neue"/>
      <p:bold r:id="rId50"/>
      <p:boldItalic r:id="rId51"/>
    </p:embeddedFont>
    <p:embeddedFont>
      <p:font typeface="Questrial"/>
      <p:regular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194E296-377C-4DF8-809B-22363B5C5C7F}">
  <a:tblStyle styleId="{9194E296-377C-4DF8-809B-22363B5C5C7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Anton-regular.fntdata"/><Relationship Id="rId42" Type="http://schemas.openxmlformats.org/officeDocument/2006/relationships/font" Target="fonts/Anaheim-regular.fntdata"/><Relationship Id="rId41" Type="http://schemas.openxmlformats.org/officeDocument/2006/relationships/font" Target="fonts/Staatliches-regular.fntdata"/><Relationship Id="rId44" Type="http://schemas.openxmlformats.org/officeDocument/2006/relationships/font" Target="fonts/Abel-regular.fntdata"/><Relationship Id="rId43" Type="http://schemas.openxmlformats.org/officeDocument/2006/relationships/font" Target="fonts/Anaheim-bold.fntdata"/><Relationship Id="rId46" Type="http://schemas.openxmlformats.org/officeDocument/2006/relationships/font" Target="fonts/JosefinSans-bold.fntdata"/><Relationship Id="rId45" Type="http://schemas.openxmlformats.org/officeDocument/2006/relationships/font" Target="fonts/JosefinSans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notesMaster" Target="notesMasters/notesMaster1.xml"/><Relationship Id="rId48" Type="http://schemas.openxmlformats.org/officeDocument/2006/relationships/font" Target="fonts/JosefinSans-boldItalic.fntdata"/><Relationship Id="rId47" Type="http://schemas.openxmlformats.org/officeDocument/2006/relationships/font" Target="fonts/JosefinSans-italic.fntdata"/><Relationship Id="rId49" Type="http://schemas.openxmlformats.org/officeDocument/2006/relationships/font" Target="fonts/UnicaOne-regular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37" Type="http://schemas.openxmlformats.org/officeDocument/2006/relationships/font" Target="fonts/JosefinSlab-bold.fntdata"/><Relationship Id="rId36" Type="http://schemas.openxmlformats.org/officeDocument/2006/relationships/font" Target="fonts/JosefinSlab-regular.fntdata"/><Relationship Id="rId39" Type="http://schemas.openxmlformats.org/officeDocument/2006/relationships/font" Target="fonts/JosefinSlab-boldItalic.fntdata"/><Relationship Id="rId38" Type="http://schemas.openxmlformats.org/officeDocument/2006/relationships/font" Target="fonts/JosefinSlab-italic.fntdata"/><Relationship Id="rId20" Type="http://schemas.openxmlformats.org/officeDocument/2006/relationships/slide" Target="slides/slide11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9" Type="http://schemas.openxmlformats.org/officeDocument/2006/relationships/slide" Target="slides/slide20.xml"/><Relationship Id="rId51" Type="http://schemas.openxmlformats.org/officeDocument/2006/relationships/font" Target="fonts/HelveticaNeue-boldItalic.fntdata"/><Relationship Id="rId50" Type="http://schemas.openxmlformats.org/officeDocument/2006/relationships/font" Target="fonts/HelveticaNeue-bold.fntdata"/><Relationship Id="rId52" Type="http://schemas.openxmlformats.org/officeDocument/2006/relationships/font" Target="fonts/Questrial-regular.fntdata"/><Relationship Id="rId11" Type="http://schemas.openxmlformats.org/officeDocument/2006/relationships/slide" Target="slides/slide2.xml"/><Relationship Id="rId10" Type="http://schemas.openxmlformats.org/officeDocument/2006/relationships/slide" Target="slides/slide1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1" y="0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4" y="0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302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1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4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643c6cc787_1_0:notes"/>
          <p:cNvSpPr txBox="1"/>
          <p:nvPr>
            <p:ph idx="1" type="body"/>
          </p:nvPr>
        </p:nvSpPr>
        <p:spPr>
          <a:xfrm>
            <a:off x="685800" y="4415790"/>
            <a:ext cx="54864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g3643c6cc787_1_0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4f58cd5179_0_46:notes"/>
          <p:cNvSpPr txBox="1"/>
          <p:nvPr>
            <p:ph idx="1" type="body"/>
          </p:nvPr>
        </p:nvSpPr>
        <p:spPr>
          <a:xfrm>
            <a:off x="685800" y="4415790"/>
            <a:ext cx="54864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make sure to emphasize reading papers</a:t>
            </a:r>
            <a:endParaRPr/>
          </a:p>
        </p:txBody>
      </p:sp>
      <p:sp>
        <p:nvSpPr>
          <p:cNvPr id="562" name="Google Shape;562;g4f58cd5179_0_46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4f58cd5179_0_56:notes"/>
          <p:cNvSpPr txBox="1"/>
          <p:nvPr>
            <p:ph idx="1" type="body"/>
          </p:nvPr>
        </p:nvSpPr>
        <p:spPr>
          <a:xfrm>
            <a:off x="685800" y="4415790"/>
            <a:ext cx="54864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g4f58cd5179_0_56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4f58cd51ce_0_1:notes"/>
          <p:cNvSpPr txBox="1"/>
          <p:nvPr>
            <p:ph idx="1" type="body"/>
          </p:nvPr>
        </p:nvSpPr>
        <p:spPr>
          <a:xfrm>
            <a:off x="685800" y="4415790"/>
            <a:ext cx="54864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g4f58cd51ce_0_1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4f58cd51ce_0_10:notes"/>
          <p:cNvSpPr txBox="1"/>
          <p:nvPr>
            <p:ph idx="1" type="body"/>
          </p:nvPr>
        </p:nvSpPr>
        <p:spPr>
          <a:xfrm>
            <a:off x="685800" y="4415790"/>
            <a:ext cx="54864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g4f58cd51ce_0_10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4f58cd5179_0_11:notes"/>
          <p:cNvSpPr txBox="1"/>
          <p:nvPr>
            <p:ph idx="1" type="body"/>
          </p:nvPr>
        </p:nvSpPr>
        <p:spPr>
          <a:xfrm>
            <a:off x="685800" y="4415790"/>
            <a:ext cx="54864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audit for pay will show up on your transcript </a:t>
            </a:r>
            <a:endParaRPr/>
          </a:p>
        </p:txBody>
      </p:sp>
      <p:sp>
        <p:nvSpPr>
          <p:cNvPr id="600" name="Google Shape;600;g4f58cd5179_0_11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4f58cd51ce_0_20:notes"/>
          <p:cNvSpPr txBox="1"/>
          <p:nvPr>
            <p:ph idx="1" type="body"/>
          </p:nvPr>
        </p:nvSpPr>
        <p:spPr>
          <a:xfrm>
            <a:off x="685800" y="4415790"/>
            <a:ext cx="54864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g4f58cd51ce_0_20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4f58cd51ce_0_29:notes"/>
          <p:cNvSpPr txBox="1"/>
          <p:nvPr>
            <p:ph idx="1" type="body"/>
          </p:nvPr>
        </p:nvSpPr>
        <p:spPr>
          <a:xfrm>
            <a:off x="685800" y="4415790"/>
            <a:ext cx="54864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-US" sz="3000">
                <a:latin typeface="Arial"/>
                <a:ea typeface="Arial"/>
                <a:cs typeface="Arial"/>
                <a:sym typeface="Arial"/>
              </a:rPr>
              <a:t>2699/4699 for Credit, 2698/4698 for Pay</a:t>
            </a:r>
            <a:endParaRPr/>
          </a:p>
        </p:txBody>
      </p:sp>
      <p:sp>
        <p:nvSpPr>
          <p:cNvPr id="619" name="Google Shape;619;g4f58cd51ce_0_29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4503e6bf4c_0_38:notes"/>
          <p:cNvSpPr txBox="1"/>
          <p:nvPr>
            <p:ph idx="1" type="body"/>
          </p:nvPr>
        </p:nvSpPr>
        <p:spPr>
          <a:xfrm>
            <a:off x="685800" y="4415790"/>
            <a:ext cx="54864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g4503e6bf4c_0_38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44ef754315_0_63:notes"/>
          <p:cNvSpPr txBox="1"/>
          <p:nvPr>
            <p:ph idx="1" type="body"/>
          </p:nvPr>
        </p:nvSpPr>
        <p:spPr>
          <a:xfrm>
            <a:off x="685800" y="4415790"/>
            <a:ext cx="54864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g44ef754315_0_63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3644044efa9_4_33:notes"/>
          <p:cNvSpPr txBox="1"/>
          <p:nvPr>
            <p:ph idx="1" type="body"/>
          </p:nvPr>
        </p:nvSpPr>
        <p:spPr>
          <a:xfrm>
            <a:off x="685800" y="4415790"/>
            <a:ext cx="54864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g3644044efa9_4_33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1:notes"/>
          <p:cNvSpPr/>
          <p:nvPr>
            <p:ph idx="2" type="sldImg"/>
          </p:nvPr>
        </p:nvSpPr>
        <p:spPr>
          <a:xfrm>
            <a:off x="3302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15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15:notes"/>
          <p:cNvSpPr/>
          <p:nvPr>
            <p:ph idx="2" type="sldImg"/>
          </p:nvPr>
        </p:nvSpPr>
        <p:spPr>
          <a:xfrm>
            <a:off x="3302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3644044efa9_4_45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3644044efa9_4_45:notes"/>
          <p:cNvSpPr txBox="1"/>
          <p:nvPr>
            <p:ph idx="1" type="body"/>
          </p:nvPr>
        </p:nvSpPr>
        <p:spPr>
          <a:xfrm>
            <a:off x="685800" y="4415790"/>
            <a:ext cx="54864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g3644044efa9_4_45:notes"/>
          <p:cNvSpPr txBox="1"/>
          <p:nvPr>
            <p:ph idx="12" type="sldNum"/>
          </p:nvPr>
        </p:nvSpPr>
        <p:spPr>
          <a:xfrm>
            <a:off x="3884614" y="8829967"/>
            <a:ext cx="2971800" cy="464700"/>
          </a:xfrm>
          <a:prstGeom prst="rect">
            <a:avLst/>
          </a:prstGeom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644044efa9_0_0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3644044efa9_0_0:notes"/>
          <p:cNvSpPr txBox="1"/>
          <p:nvPr>
            <p:ph idx="1" type="body"/>
          </p:nvPr>
        </p:nvSpPr>
        <p:spPr>
          <a:xfrm>
            <a:off x="685800" y="4415790"/>
            <a:ext cx="54864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g3644044efa9_0_0:notes"/>
          <p:cNvSpPr txBox="1"/>
          <p:nvPr>
            <p:ph idx="12" type="sldNum"/>
          </p:nvPr>
        </p:nvSpPr>
        <p:spPr>
          <a:xfrm>
            <a:off x="3884614" y="8829967"/>
            <a:ext cx="2971800" cy="464700"/>
          </a:xfrm>
          <a:prstGeom prst="rect">
            <a:avLst/>
          </a:prstGeom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3644044efa9_5_4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3644044efa9_5_4:notes"/>
          <p:cNvSpPr txBox="1"/>
          <p:nvPr>
            <p:ph idx="1" type="body"/>
          </p:nvPr>
        </p:nvSpPr>
        <p:spPr>
          <a:xfrm>
            <a:off x="685800" y="4415790"/>
            <a:ext cx="54864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g3644044efa9_5_4:notes"/>
          <p:cNvSpPr txBox="1"/>
          <p:nvPr>
            <p:ph idx="12" type="sldNum"/>
          </p:nvPr>
        </p:nvSpPr>
        <p:spPr>
          <a:xfrm>
            <a:off x="3884614" y="8829967"/>
            <a:ext cx="2971800" cy="464700"/>
          </a:xfrm>
          <a:prstGeom prst="rect">
            <a:avLst/>
          </a:prstGeom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37499974c25_0_0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37499974c25_0_0:notes"/>
          <p:cNvSpPr txBox="1"/>
          <p:nvPr>
            <p:ph idx="1" type="body"/>
          </p:nvPr>
        </p:nvSpPr>
        <p:spPr>
          <a:xfrm>
            <a:off x="685800" y="4415790"/>
            <a:ext cx="54864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g37499974c25_0_0:notes"/>
          <p:cNvSpPr txBox="1"/>
          <p:nvPr>
            <p:ph idx="12" type="sldNum"/>
          </p:nvPr>
        </p:nvSpPr>
        <p:spPr>
          <a:xfrm>
            <a:off x="3884614" y="8829967"/>
            <a:ext cx="2971800" cy="464700"/>
          </a:xfrm>
          <a:prstGeom prst="rect">
            <a:avLst/>
          </a:prstGeom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3644044efa9_4_3:notes"/>
          <p:cNvSpPr txBox="1"/>
          <p:nvPr>
            <p:ph idx="1" type="body"/>
          </p:nvPr>
        </p:nvSpPr>
        <p:spPr>
          <a:xfrm>
            <a:off x="685800" y="4415790"/>
            <a:ext cx="54864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g3644044efa9_4_3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8fb95547d9_0_104:notes"/>
          <p:cNvSpPr txBox="1"/>
          <p:nvPr>
            <p:ph idx="1" type="body"/>
          </p:nvPr>
        </p:nvSpPr>
        <p:spPr>
          <a:xfrm>
            <a:off x="685800" y="4415790"/>
            <a:ext cx="54864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8" name="Google Shape;728;g8fb95547d9_0_104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643c6cc787_1_634:notes"/>
          <p:cNvSpPr/>
          <p:nvPr>
            <p:ph idx="2" type="sldImg"/>
          </p:nvPr>
        </p:nvSpPr>
        <p:spPr>
          <a:xfrm>
            <a:off x="381300" y="697230"/>
            <a:ext cx="60960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3643c6cc787_1_634:notes"/>
          <p:cNvSpPr txBox="1"/>
          <p:nvPr>
            <p:ph idx="1" type="body"/>
          </p:nvPr>
        </p:nvSpPr>
        <p:spPr>
          <a:xfrm>
            <a:off x="685800" y="4415790"/>
            <a:ext cx="54864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4503e6bf4c_0_4:notes"/>
          <p:cNvSpPr txBox="1"/>
          <p:nvPr>
            <p:ph idx="1" type="body"/>
          </p:nvPr>
        </p:nvSpPr>
        <p:spPr>
          <a:xfrm>
            <a:off x="685800" y="4415790"/>
            <a:ext cx="54864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g4503e6bf4c_0_4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644044efa9_4_20:notes"/>
          <p:cNvSpPr txBox="1"/>
          <p:nvPr>
            <p:ph idx="1" type="body"/>
          </p:nvPr>
        </p:nvSpPr>
        <p:spPr>
          <a:xfrm>
            <a:off x="685800" y="4415790"/>
            <a:ext cx="54864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g3644044efa9_4_20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643c6cc787_1_330:notes"/>
          <p:cNvSpPr/>
          <p:nvPr>
            <p:ph idx="2" type="sldImg"/>
          </p:nvPr>
        </p:nvSpPr>
        <p:spPr>
          <a:xfrm>
            <a:off x="381300" y="697230"/>
            <a:ext cx="60960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3643c6cc787_1_330:notes"/>
          <p:cNvSpPr txBox="1"/>
          <p:nvPr>
            <p:ph idx="1" type="body"/>
          </p:nvPr>
        </p:nvSpPr>
        <p:spPr>
          <a:xfrm>
            <a:off x="685800" y="4415790"/>
            <a:ext cx="54864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44ef754315_0_41:notes"/>
          <p:cNvSpPr txBox="1"/>
          <p:nvPr>
            <p:ph idx="1" type="body"/>
          </p:nvPr>
        </p:nvSpPr>
        <p:spPr>
          <a:xfrm>
            <a:off x="685800" y="4415790"/>
            <a:ext cx="54864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g44ef754315_0_41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44ef754315_0_53:notes"/>
          <p:cNvSpPr txBox="1"/>
          <p:nvPr>
            <p:ph idx="1" type="body"/>
          </p:nvPr>
        </p:nvSpPr>
        <p:spPr>
          <a:xfrm>
            <a:off x="685800" y="4415790"/>
            <a:ext cx="54864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plug office hours</a:t>
            </a:r>
            <a:endParaRPr/>
          </a:p>
        </p:txBody>
      </p:sp>
      <p:sp>
        <p:nvSpPr>
          <p:cNvPr id="533" name="Google Shape;533;g44ef754315_0_53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4f58cd5179_0_23:notes"/>
          <p:cNvSpPr txBox="1"/>
          <p:nvPr>
            <p:ph idx="1" type="body"/>
          </p:nvPr>
        </p:nvSpPr>
        <p:spPr>
          <a:xfrm>
            <a:off x="685800" y="4415790"/>
            <a:ext cx="54864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g4f58cd5179_0_23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title"/>
          </p:nvPr>
        </p:nvSpPr>
        <p:spPr>
          <a:xfrm>
            <a:off x="457200" y="4960138"/>
            <a:ext cx="7772400" cy="146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Questrial"/>
              <a:buNone/>
              <a:defRPr b="0" i="0" sz="50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" name="Google Shape;17;p2"/>
          <p:cNvSpPr/>
          <p:nvPr>
            <p:ph idx="2" type="pic"/>
          </p:nvPr>
        </p:nvSpPr>
        <p:spPr>
          <a:xfrm>
            <a:off x="0" y="-1"/>
            <a:ext cx="12189000" cy="3524400"/>
          </a:xfrm>
          <a:prstGeom prst="rect">
            <a:avLst/>
          </a:prstGeom>
          <a:solidFill>
            <a:srgbClr val="AFAFAF"/>
          </a:solidFill>
          <a:ln>
            <a:noFill/>
          </a:ln>
        </p:spPr>
        <p:txBody>
          <a:bodyPr anchorCtr="0" anchor="t" bIns="45700" lIns="457200" spcFirstLastPara="1" rIns="45700" wrap="square" tIns="365750">
            <a:noAutofit/>
          </a:bodyPr>
          <a:lstStyle>
            <a:lvl1pPr lvl="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Questrial"/>
              <a:buNone/>
              <a:defRPr b="0" i="0" sz="3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None/>
              <a:defRPr b="0" i="0" sz="2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b="0" i="0" sz="2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" type="body"/>
          </p:nvPr>
        </p:nvSpPr>
        <p:spPr>
          <a:xfrm>
            <a:off x="8610600" y="4960138"/>
            <a:ext cx="3200400" cy="146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estrial"/>
              <a:buNone/>
              <a:defRPr b="0" i="0" sz="18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9" name="Google Shape;19;p2"/>
          <p:cNvSpPr txBox="1"/>
          <p:nvPr>
            <p:ph idx="10" type="dt"/>
          </p:nvPr>
        </p:nvSpPr>
        <p:spPr>
          <a:xfrm>
            <a:off x="1024129" y="6470704"/>
            <a:ext cx="21540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0" name="Google Shape;20;p2"/>
          <p:cNvSpPr txBox="1"/>
          <p:nvPr>
            <p:ph idx="11" type="ftr"/>
          </p:nvPr>
        </p:nvSpPr>
        <p:spPr>
          <a:xfrm>
            <a:off x="4842932" y="6470704"/>
            <a:ext cx="5901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1" name="Google Shape;21;p2"/>
          <p:cNvSpPr txBox="1"/>
          <p:nvPr>
            <p:ph idx="12" type="sldNum"/>
          </p:nvPr>
        </p:nvSpPr>
        <p:spPr>
          <a:xfrm>
            <a:off x="10837333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b="0" i="0" sz="10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algn="l">
              <a:spcBef>
                <a:spcPts val="0"/>
              </a:spcBef>
              <a:buNone/>
              <a:defRPr b="0" i="0" sz="10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algn="l">
              <a:spcBef>
                <a:spcPts val="0"/>
              </a:spcBef>
              <a:buNone/>
              <a:defRPr b="0" i="0" sz="10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algn="l">
              <a:spcBef>
                <a:spcPts val="0"/>
              </a:spcBef>
              <a:buNone/>
              <a:defRPr b="0" i="0" sz="10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algn="l">
              <a:spcBef>
                <a:spcPts val="0"/>
              </a:spcBef>
              <a:buNone/>
              <a:defRPr b="0" i="0" sz="10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algn="l">
              <a:spcBef>
                <a:spcPts val="0"/>
              </a:spcBef>
              <a:buNone/>
              <a:defRPr b="0" i="0" sz="10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algn="l">
              <a:spcBef>
                <a:spcPts val="0"/>
              </a:spcBef>
              <a:buNone/>
              <a:defRPr b="0" i="0" sz="10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algn="l">
              <a:spcBef>
                <a:spcPts val="0"/>
              </a:spcBef>
              <a:buNone/>
              <a:defRPr b="0" i="0" sz="10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algn="l">
              <a:spcBef>
                <a:spcPts val="0"/>
              </a:spcBef>
              <a:buNone/>
              <a:defRPr b="0" i="0" sz="10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2" name="Google Shape;22;p2"/>
          <p:cNvCxnSpPr/>
          <p:nvPr/>
        </p:nvCxnSpPr>
        <p:spPr>
          <a:xfrm rot="10800000">
            <a:off x="8386844" y="4071607"/>
            <a:ext cx="0" cy="2106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1"/>
          <p:cNvSpPr txBox="1"/>
          <p:nvPr>
            <p:ph type="title"/>
          </p:nvPr>
        </p:nvSpPr>
        <p:spPr>
          <a:xfrm>
            <a:off x="1024128" y="585216"/>
            <a:ext cx="9720000" cy="149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Questrial"/>
              <a:buNone/>
              <a:defRPr b="0" i="0" sz="50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1" name="Google Shape;81;p11"/>
          <p:cNvSpPr txBox="1"/>
          <p:nvPr>
            <p:ph idx="1" type="body"/>
          </p:nvPr>
        </p:nvSpPr>
        <p:spPr>
          <a:xfrm rot="5400000">
            <a:off x="3872551" y="-562350"/>
            <a:ext cx="4023300" cy="9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68300" lvl="0" marL="457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Questrial"/>
              <a:buChar char=" "/>
              <a:defRPr b="0" i="0" sz="2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3175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82" name="Google Shape;82;p11"/>
          <p:cNvSpPr txBox="1"/>
          <p:nvPr>
            <p:ph idx="10" type="dt"/>
          </p:nvPr>
        </p:nvSpPr>
        <p:spPr>
          <a:xfrm>
            <a:off x="1024129" y="6470704"/>
            <a:ext cx="21540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83" name="Google Shape;83;p11"/>
          <p:cNvSpPr txBox="1"/>
          <p:nvPr>
            <p:ph idx="11" type="ftr"/>
          </p:nvPr>
        </p:nvSpPr>
        <p:spPr>
          <a:xfrm>
            <a:off x="4842932" y="6470704"/>
            <a:ext cx="5901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84" name="Google Shape;84;p11"/>
          <p:cNvSpPr txBox="1"/>
          <p:nvPr>
            <p:ph idx="12" type="sldNum"/>
          </p:nvPr>
        </p:nvSpPr>
        <p:spPr>
          <a:xfrm>
            <a:off x="10837333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2"/>
          <p:cNvSpPr txBox="1"/>
          <p:nvPr>
            <p:ph type="title"/>
          </p:nvPr>
        </p:nvSpPr>
        <p:spPr>
          <a:xfrm rot="5400000">
            <a:off x="7334251" y="2152650"/>
            <a:ext cx="54102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45700" spcFirstLastPara="1" rIns="45700" wrap="square" tIns="91425">
            <a:noAutofit/>
          </a:bodyPr>
          <a:lstStyle>
            <a:lvl1pPr lv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Questrial"/>
              <a:buNone/>
              <a:defRPr b="0" i="0" sz="50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7" name="Google Shape;87;p12"/>
          <p:cNvSpPr txBox="1"/>
          <p:nvPr>
            <p:ph idx="1" type="body"/>
          </p:nvPr>
        </p:nvSpPr>
        <p:spPr>
          <a:xfrm rot="5400000">
            <a:off x="2076451" y="-323850"/>
            <a:ext cx="5410200" cy="75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68300" lvl="0" marL="457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Questrial"/>
              <a:buChar char=" "/>
              <a:defRPr b="0" i="0" sz="2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3175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88" name="Google Shape;88;p12"/>
          <p:cNvSpPr txBox="1"/>
          <p:nvPr>
            <p:ph idx="10" type="dt"/>
          </p:nvPr>
        </p:nvSpPr>
        <p:spPr>
          <a:xfrm>
            <a:off x="1024129" y="6470704"/>
            <a:ext cx="21540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89" name="Google Shape;89;p12"/>
          <p:cNvSpPr txBox="1"/>
          <p:nvPr>
            <p:ph idx="11" type="ftr"/>
          </p:nvPr>
        </p:nvSpPr>
        <p:spPr>
          <a:xfrm>
            <a:off x="4842932" y="6470704"/>
            <a:ext cx="5901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90" name="Google Shape;90;p12"/>
          <p:cNvSpPr txBox="1"/>
          <p:nvPr>
            <p:ph idx="12" type="sldNum"/>
          </p:nvPr>
        </p:nvSpPr>
        <p:spPr>
          <a:xfrm>
            <a:off x="10837333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1" name="Google Shape;91;p12"/>
          <p:cNvCxnSpPr/>
          <p:nvPr/>
        </p:nvCxnSpPr>
        <p:spPr>
          <a:xfrm rot="10800000">
            <a:off x="10058400" y="59263"/>
            <a:ext cx="0" cy="9144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/>
          <p:nvPr>
            <p:ph idx="10" type="dt"/>
          </p:nvPr>
        </p:nvSpPr>
        <p:spPr>
          <a:xfrm>
            <a:off x="1390650" y="6453386"/>
            <a:ext cx="12045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02" name="Google Shape;102;p14"/>
          <p:cNvSpPr txBox="1"/>
          <p:nvPr>
            <p:ph idx="11" type="ftr"/>
          </p:nvPr>
        </p:nvSpPr>
        <p:spPr>
          <a:xfrm>
            <a:off x="2893565" y="6453386"/>
            <a:ext cx="62808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03" name="Google Shape;103;p14"/>
          <p:cNvSpPr txBox="1"/>
          <p:nvPr>
            <p:ph idx="12" type="sldNum"/>
          </p:nvPr>
        </p:nvSpPr>
        <p:spPr>
          <a:xfrm>
            <a:off x="9472737" y="6453386"/>
            <a:ext cx="15963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bg>
      <p:bgPr>
        <a:solidFill>
          <a:schemeClr val="lt2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 txBox="1"/>
          <p:nvPr>
            <p:ph type="ctrTitle"/>
          </p:nvPr>
        </p:nvSpPr>
        <p:spPr>
          <a:xfrm>
            <a:off x="1915128" y="1788454"/>
            <a:ext cx="8361300" cy="209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Source Sans Pro"/>
              <a:buNone/>
              <a:defRPr b="0" i="0" sz="60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6" name="Google Shape;106;p15"/>
          <p:cNvSpPr txBox="1"/>
          <p:nvPr>
            <p:ph idx="1" type="subTitle"/>
          </p:nvPr>
        </p:nvSpPr>
        <p:spPr>
          <a:xfrm>
            <a:off x="2679908" y="3956281"/>
            <a:ext cx="6831600" cy="10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None/>
              <a:defRPr b="0" i="0" sz="18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None/>
              <a:defRPr b="0" i="1" sz="15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Source Sans Pro"/>
              <a:buNone/>
              <a:defRPr b="0" i="0" sz="135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b="0" i="1" sz="12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b="0" i="1" sz="12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b="0" i="1" sz="12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algn="ctr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07" name="Google Shape;107;p15"/>
          <p:cNvSpPr txBox="1"/>
          <p:nvPr>
            <p:ph idx="10" type="dt"/>
          </p:nvPr>
        </p:nvSpPr>
        <p:spPr>
          <a:xfrm>
            <a:off x="752859" y="6453386"/>
            <a:ext cx="16080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08" name="Google Shape;108;p15"/>
          <p:cNvSpPr txBox="1"/>
          <p:nvPr>
            <p:ph idx="11" type="ftr"/>
          </p:nvPr>
        </p:nvSpPr>
        <p:spPr>
          <a:xfrm>
            <a:off x="2584056" y="6453386"/>
            <a:ext cx="70233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09" name="Google Shape;109;p15"/>
          <p:cNvSpPr txBox="1"/>
          <p:nvPr>
            <p:ph idx="12" type="sldNum"/>
          </p:nvPr>
        </p:nvSpPr>
        <p:spPr>
          <a:xfrm>
            <a:off x="9830683" y="6453386"/>
            <a:ext cx="15963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10" name="Google Shape;110;p15"/>
          <p:cNvGrpSpPr/>
          <p:nvPr/>
        </p:nvGrpSpPr>
        <p:grpSpPr>
          <a:xfrm>
            <a:off x="752852" y="744458"/>
            <a:ext cx="10673826" cy="5349695"/>
            <a:chOff x="564652" y="744457"/>
            <a:chExt cx="8005569" cy="5349695"/>
          </a:xfrm>
        </p:grpSpPr>
        <p:sp>
          <p:nvSpPr>
            <p:cNvPr id="111" name="Google Shape;111;p15"/>
            <p:cNvSpPr/>
            <p:nvPr/>
          </p:nvSpPr>
          <p:spPr>
            <a:xfrm>
              <a:off x="6113972" y="1685652"/>
              <a:ext cx="2456250" cy="4408500"/>
            </a:xfrm>
            <a:custGeom>
              <a:rect b="b" l="l" r="r" t="t"/>
              <a:pathLst>
                <a:path extrusionOk="0" h="10000" w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112" name="Google Shape;112;p15"/>
            <p:cNvSpPr/>
            <p:nvPr/>
          </p:nvSpPr>
          <p:spPr>
            <a:xfrm rot="10800000">
              <a:off x="564652" y="744457"/>
              <a:ext cx="2456496" cy="4408500"/>
            </a:xfrm>
            <a:custGeom>
              <a:rect b="b" l="l" r="r" t="t"/>
              <a:pathLst>
                <a:path extrusionOk="0" h="10000" w="10001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/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  <a:defRPr b="0" i="0" sz="44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5" name="Google Shape;115;p16"/>
          <p:cNvSpPr txBox="1"/>
          <p:nvPr>
            <p:ph idx="1" type="body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  <a:defRPr b="0" i="0" sz="20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55600" lvl="1" marL="9144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  <a:defRPr b="0" i="1" sz="20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42900" lvl="2" marL="13716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■"/>
              <a:defRPr b="0" i="0" sz="18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42900" lvl="3" marL="18288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–"/>
              <a:defRPr b="0" i="1" sz="18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30200" lvl="4" marL="22860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■"/>
              <a:defRPr b="0" i="0" sz="16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30200" lvl="5" marL="27432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–"/>
              <a:defRPr b="0" i="1" sz="16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 b="0" i="0" sz="14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–"/>
              <a:defRPr b="0" i="1" sz="14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 marR="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400"/>
              <a:buFont typeface="Source Sans Pro"/>
              <a:buChar char="■"/>
              <a:defRPr b="0" i="0" sz="14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16" name="Google Shape;116;p16"/>
          <p:cNvSpPr txBox="1"/>
          <p:nvPr>
            <p:ph idx="10" type="dt"/>
          </p:nvPr>
        </p:nvSpPr>
        <p:spPr>
          <a:xfrm>
            <a:off x="1390650" y="6453386"/>
            <a:ext cx="12045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17" name="Google Shape;117;p16"/>
          <p:cNvSpPr txBox="1"/>
          <p:nvPr>
            <p:ph idx="11" type="ftr"/>
          </p:nvPr>
        </p:nvSpPr>
        <p:spPr>
          <a:xfrm>
            <a:off x="2893565" y="6453386"/>
            <a:ext cx="62808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18" name="Google Shape;118;p16"/>
          <p:cNvSpPr txBox="1"/>
          <p:nvPr>
            <p:ph idx="12" type="sldNum"/>
          </p:nvPr>
        </p:nvSpPr>
        <p:spPr>
          <a:xfrm>
            <a:off x="9472737" y="6453386"/>
            <a:ext cx="15963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bg>
      <p:bgPr>
        <a:solidFill>
          <a:schemeClr val="dk2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"/>
          <p:cNvSpPr txBox="1"/>
          <p:nvPr>
            <p:ph type="title"/>
          </p:nvPr>
        </p:nvSpPr>
        <p:spPr>
          <a:xfrm>
            <a:off x="765025" y="1301362"/>
            <a:ext cx="96129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algn="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Source Sans Pro"/>
              <a:buNone/>
              <a:defRPr b="0" i="0" sz="6000" u="none" cap="none" strike="noStrik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1" name="Google Shape;121;p17"/>
          <p:cNvSpPr txBox="1"/>
          <p:nvPr>
            <p:ph idx="1" type="body"/>
          </p:nvPr>
        </p:nvSpPr>
        <p:spPr>
          <a:xfrm>
            <a:off x="765025" y="4216328"/>
            <a:ext cx="96129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None/>
              <a:defRPr b="0" i="0" sz="1800" u="none" cap="none" strike="noStrik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228600" lvl="1" marL="9144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Source Sans Pro"/>
              <a:buNone/>
              <a:defRPr b="0" i="1" sz="15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228600" lvl="2" marL="13716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Source Sans Pro"/>
              <a:buNone/>
              <a:defRPr b="0" i="0" sz="135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228600" lvl="3" marL="18288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urce Sans Pro"/>
              <a:buNone/>
              <a:defRPr b="0" i="1" sz="12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228600" lvl="4" marL="22860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228600" lvl="5" marL="27432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urce Sans Pro"/>
              <a:buNone/>
              <a:defRPr b="0" i="1" sz="12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228600" lvl="6" marL="32004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228600" lvl="7" marL="36576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urce Sans Pro"/>
              <a:buNone/>
              <a:defRPr b="0" i="1" sz="12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228600" lvl="8" marL="4114800" marR="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lt1"/>
              </a:buClr>
              <a:buSzPts val="1200"/>
              <a:buFont typeface="Source Sans Pro"/>
              <a:buNone/>
              <a:defRPr b="0" i="0" sz="12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22" name="Google Shape;122;p17"/>
          <p:cNvSpPr txBox="1"/>
          <p:nvPr>
            <p:ph idx="10" type="dt"/>
          </p:nvPr>
        </p:nvSpPr>
        <p:spPr>
          <a:xfrm>
            <a:off x="738909" y="6453386"/>
            <a:ext cx="16224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23" name="Google Shape;123;p17"/>
          <p:cNvSpPr txBox="1"/>
          <p:nvPr>
            <p:ph idx="11" type="ftr"/>
          </p:nvPr>
        </p:nvSpPr>
        <p:spPr>
          <a:xfrm>
            <a:off x="2584313" y="6453386"/>
            <a:ext cx="70233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24" name="Google Shape;124;p17"/>
          <p:cNvSpPr txBox="1"/>
          <p:nvPr>
            <p:ph idx="12" type="sldNum"/>
          </p:nvPr>
        </p:nvSpPr>
        <p:spPr>
          <a:xfrm>
            <a:off x="9830683" y="6453386"/>
            <a:ext cx="15963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5" name="Google Shape;125;p17"/>
          <p:cNvSpPr/>
          <p:nvPr/>
        </p:nvSpPr>
        <p:spPr>
          <a:xfrm>
            <a:off x="8151963" y="1685652"/>
            <a:ext cx="3275013" cy="4408488"/>
          </a:xfrm>
          <a:custGeom>
            <a:rect b="b" l="l" r="r" t="t"/>
            <a:pathLst>
              <a:path extrusionOk="0" h="5554" w="4125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26" name="Google Shape;126;p17" title="Crop Mark"/>
          <p:cNvSpPr/>
          <p:nvPr/>
        </p:nvSpPr>
        <p:spPr>
          <a:xfrm>
            <a:off x="8151963" y="1685652"/>
            <a:ext cx="3275013" cy="4408488"/>
          </a:xfrm>
          <a:custGeom>
            <a:rect b="b" l="l" r="r" t="t"/>
            <a:pathLst>
              <a:path extrusionOk="0" h="5554" w="4125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 txBox="1"/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  <a:defRPr b="0" i="0" sz="44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9" name="Google Shape;129;p18"/>
          <p:cNvSpPr txBox="1"/>
          <p:nvPr>
            <p:ph idx="1" type="body"/>
          </p:nvPr>
        </p:nvSpPr>
        <p:spPr>
          <a:xfrm>
            <a:off x="1371600" y="2286001"/>
            <a:ext cx="44478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  <a:defRPr b="0" i="0" sz="20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55600" lvl="1" marL="9144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  <a:defRPr b="0" i="1" sz="20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42900" lvl="2" marL="13716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■"/>
              <a:defRPr b="0" i="0" sz="18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42900" lvl="3" marL="18288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–"/>
              <a:defRPr b="0" i="1" sz="18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30200" lvl="4" marL="22860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■"/>
              <a:defRPr b="0" i="0" sz="16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30200" lvl="5" marL="27432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–"/>
              <a:defRPr b="0" i="1" sz="16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 b="0" i="0" sz="14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–"/>
              <a:defRPr b="0" i="1" sz="14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 marR="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400"/>
              <a:buFont typeface="Source Sans Pro"/>
              <a:buChar char="■"/>
              <a:defRPr b="0" i="0" sz="14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30" name="Google Shape;130;p18"/>
          <p:cNvSpPr txBox="1"/>
          <p:nvPr>
            <p:ph idx="2" type="body"/>
          </p:nvPr>
        </p:nvSpPr>
        <p:spPr>
          <a:xfrm>
            <a:off x="6525403" y="2286001"/>
            <a:ext cx="44478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  <a:defRPr b="0" i="0" sz="20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55600" lvl="1" marL="9144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  <a:defRPr b="0" i="1" sz="20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42900" lvl="2" marL="13716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■"/>
              <a:defRPr b="0" i="0" sz="18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42900" lvl="3" marL="18288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–"/>
              <a:defRPr b="0" i="1" sz="18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30200" lvl="4" marL="22860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■"/>
              <a:defRPr b="0" i="0" sz="16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30200" lvl="5" marL="27432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–"/>
              <a:defRPr b="0" i="1" sz="16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 b="0" i="0" sz="14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–"/>
              <a:defRPr b="0" i="1" sz="14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 marR="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400"/>
              <a:buFont typeface="Source Sans Pro"/>
              <a:buChar char="■"/>
              <a:defRPr b="0" i="0" sz="14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31" name="Google Shape;131;p18"/>
          <p:cNvSpPr txBox="1"/>
          <p:nvPr>
            <p:ph idx="10" type="dt"/>
          </p:nvPr>
        </p:nvSpPr>
        <p:spPr>
          <a:xfrm>
            <a:off x="1390650" y="6453386"/>
            <a:ext cx="12045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32" name="Google Shape;132;p18"/>
          <p:cNvSpPr txBox="1"/>
          <p:nvPr>
            <p:ph idx="11" type="ftr"/>
          </p:nvPr>
        </p:nvSpPr>
        <p:spPr>
          <a:xfrm>
            <a:off x="2893565" y="6453386"/>
            <a:ext cx="62808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33" name="Google Shape;133;p18"/>
          <p:cNvSpPr txBox="1"/>
          <p:nvPr>
            <p:ph idx="12" type="sldNum"/>
          </p:nvPr>
        </p:nvSpPr>
        <p:spPr>
          <a:xfrm>
            <a:off x="9472737" y="6453386"/>
            <a:ext cx="15963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 txBox="1"/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  <a:defRPr b="0" i="0" sz="44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6" name="Google Shape;136;p19"/>
          <p:cNvSpPr txBox="1"/>
          <p:nvPr>
            <p:ph idx="1" type="body"/>
          </p:nvPr>
        </p:nvSpPr>
        <p:spPr>
          <a:xfrm>
            <a:off x="1371600" y="2340230"/>
            <a:ext cx="44478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 b="0" i="0" sz="24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228600" lvl="1" marL="9144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None/>
              <a:defRPr b="1" i="1" sz="15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228600" lvl="2" marL="13716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Source Sans Pro"/>
              <a:buNone/>
              <a:defRPr b="1" i="0" sz="135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228600" lvl="3" marL="18288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b="1" i="1" sz="12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228600" lvl="4" marL="22860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b="1" i="0" sz="12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228600" lvl="5" marL="27432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b="1" i="1" sz="12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228600" lvl="6" marL="32004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b="1" i="0" sz="12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228600" lvl="7" marL="36576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b="1" i="1" sz="12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228600" lvl="8" marL="4114800" marR="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200"/>
              <a:buFont typeface="Source Sans Pro"/>
              <a:buNone/>
              <a:defRPr b="1" i="0" sz="12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37" name="Google Shape;137;p19"/>
          <p:cNvSpPr txBox="1"/>
          <p:nvPr>
            <p:ph idx="2" type="body"/>
          </p:nvPr>
        </p:nvSpPr>
        <p:spPr>
          <a:xfrm>
            <a:off x="1371601" y="3305209"/>
            <a:ext cx="4447800" cy="25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  <a:defRPr b="0" i="0" sz="20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55600" lvl="1" marL="9144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  <a:defRPr b="0" i="1" sz="20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42900" lvl="2" marL="13716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■"/>
              <a:defRPr b="0" i="0" sz="18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42900" lvl="3" marL="18288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–"/>
              <a:defRPr b="0" i="1" sz="18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30200" lvl="4" marL="22860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■"/>
              <a:defRPr b="0" i="0" sz="16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30200" lvl="5" marL="27432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–"/>
              <a:defRPr b="0" i="1" sz="16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 b="0" i="0" sz="14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–"/>
              <a:defRPr b="0" i="1" sz="14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 marR="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400"/>
              <a:buFont typeface="Source Sans Pro"/>
              <a:buChar char="■"/>
              <a:defRPr b="0" i="0" sz="14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38" name="Google Shape;138;p19"/>
          <p:cNvSpPr txBox="1"/>
          <p:nvPr>
            <p:ph idx="3" type="body"/>
          </p:nvPr>
        </p:nvSpPr>
        <p:spPr>
          <a:xfrm>
            <a:off x="6525013" y="2349754"/>
            <a:ext cx="44478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 b="0" i="0" sz="24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228600" lvl="1" marL="9144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None/>
              <a:defRPr b="1" i="1" sz="15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228600" lvl="2" marL="13716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Source Sans Pro"/>
              <a:buNone/>
              <a:defRPr b="1" i="0" sz="135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228600" lvl="3" marL="18288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b="1" i="1" sz="12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228600" lvl="4" marL="22860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b="1" i="0" sz="12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228600" lvl="5" marL="27432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b="1" i="1" sz="12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228600" lvl="6" marL="32004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b="1" i="0" sz="12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228600" lvl="7" marL="36576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b="1" i="1" sz="12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228600" lvl="8" marL="4114800" marR="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200"/>
              <a:buFont typeface="Source Sans Pro"/>
              <a:buNone/>
              <a:defRPr b="1" i="0" sz="12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39" name="Google Shape;139;p19"/>
          <p:cNvSpPr txBox="1"/>
          <p:nvPr>
            <p:ph idx="4" type="body"/>
          </p:nvPr>
        </p:nvSpPr>
        <p:spPr>
          <a:xfrm>
            <a:off x="6525013" y="3305209"/>
            <a:ext cx="4447800" cy="25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  <a:defRPr b="0" i="0" sz="20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55600" lvl="1" marL="9144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  <a:defRPr b="0" i="1" sz="20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42900" lvl="2" marL="13716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■"/>
              <a:defRPr b="0" i="0" sz="18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42900" lvl="3" marL="18288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–"/>
              <a:defRPr b="0" i="1" sz="18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30200" lvl="4" marL="22860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■"/>
              <a:defRPr b="0" i="0" sz="16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30200" lvl="5" marL="27432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–"/>
              <a:defRPr b="0" i="1" sz="16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 b="0" i="0" sz="14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–"/>
              <a:defRPr b="0" i="1" sz="14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 marR="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400"/>
              <a:buFont typeface="Source Sans Pro"/>
              <a:buChar char="■"/>
              <a:defRPr b="0" i="0" sz="14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40" name="Google Shape;140;p19"/>
          <p:cNvSpPr txBox="1"/>
          <p:nvPr>
            <p:ph idx="10" type="dt"/>
          </p:nvPr>
        </p:nvSpPr>
        <p:spPr>
          <a:xfrm>
            <a:off x="1390650" y="6453386"/>
            <a:ext cx="12045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41" name="Google Shape;141;p19"/>
          <p:cNvSpPr txBox="1"/>
          <p:nvPr>
            <p:ph idx="11" type="ftr"/>
          </p:nvPr>
        </p:nvSpPr>
        <p:spPr>
          <a:xfrm>
            <a:off x="2893565" y="6453386"/>
            <a:ext cx="62808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42" name="Google Shape;142;p19"/>
          <p:cNvSpPr txBox="1"/>
          <p:nvPr>
            <p:ph idx="12" type="sldNum"/>
          </p:nvPr>
        </p:nvSpPr>
        <p:spPr>
          <a:xfrm>
            <a:off x="9472737" y="6453386"/>
            <a:ext cx="15963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/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  <a:defRPr b="0" i="0" sz="44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5" name="Google Shape;145;p20"/>
          <p:cNvSpPr txBox="1"/>
          <p:nvPr>
            <p:ph idx="10" type="dt"/>
          </p:nvPr>
        </p:nvSpPr>
        <p:spPr>
          <a:xfrm>
            <a:off x="1390650" y="6453386"/>
            <a:ext cx="12045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46" name="Google Shape;146;p20"/>
          <p:cNvSpPr txBox="1"/>
          <p:nvPr>
            <p:ph idx="11" type="ftr"/>
          </p:nvPr>
        </p:nvSpPr>
        <p:spPr>
          <a:xfrm>
            <a:off x="2893565" y="6453386"/>
            <a:ext cx="62808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47" name="Google Shape;147;p20"/>
          <p:cNvSpPr txBox="1"/>
          <p:nvPr>
            <p:ph idx="12" type="sldNum"/>
          </p:nvPr>
        </p:nvSpPr>
        <p:spPr>
          <a:xfrm>
            <a:off x="9472737" y="6453386"/>
            <a:ext cx="15963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 title="Background Shape"/>
          <p:cNvSpPr/>
          <p:nvPr/>
        </p:nvSpPr>
        <p:spPr>
          <a:xfrm>
            <a:off x="0" y="376"/>
            <a:ext cx="5303400" cy="6857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1"/>
          <p:cNvSpPr txBox="1"/>
          <p:nvPr>
            <p:ph type="title"/>
          </p:nvPr>
        </p:nvSpPr>
        <p:spPr>
          <a:xfrm>
            <a:off x="723900" y="685800"/>
            <a:ext cx="3855600" cy="21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  <a:defRPr b="0" i="0" sz="44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1" name="Google Shape;151;p21"/>
          <p:cNvSpPr txBox="1"/>
          <p:nvPr>
            <p:ph idx="1" type="body"/>
          </p:nvPr>
        </p:nvSpPr>
        <p:spPr>
          <a:xfrm>
            <a:off x="6256020" y="685801"/>
            <a:ext cx="5212200" cy="51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marR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Char char="■"/>
              <a:defRPr b="0" i="0" sz="15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23850" lvl="1" marL="9144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Char char="–"/>
              <a:defRPr b="0" i="1" sz="15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4325" lvl="2" marL="13716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Source Sans Pro"/>
              <a:buChar char="■"/>
              <a:defRPr b="0" i="0" sz="135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4325" lvl="3" marL="18288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Source Sans Pro"/>
              <a:buChar char="–"/>
              <a:defRPr b="0" i="1" sz="135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04800" lvl="4" marL="22860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Char char="■"/>
              <a:defRPr b="0" i="0" sz="12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04800" lvl="5" marL="27432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Char char="–"/>
              <a:defRPr b="0" i="1" sz="12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04800" lvl="6" marL="32004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Char char="■"/>
              <a:defRPr b="0" i="0" sz="12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04800" lvl="7" marL="36576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Char char="–"/>
              <a:defRPr b="0" i="1" sz="12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04800" lvl="8" marL="4114800" marR="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200"/>
              <a:buFont typeface="Source Sans Pro"/>
              <a:buChar char="■"/>
              <a:defRPr b="0" i="0" sz="12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52" name="Google Shape;152;p21"/>
          <p:cNvSpPr txBox="1"/>
          <p:nvPr>
            <p:ph idx="2" type="body"/>
          </p:nvPr>
        </p:nvSpPr>
        <p:spPr>
          <a:xfrm>
            <a:off x="723900" y="2856344"/>
            <a:ext cx="3855600" cy="30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b="0" i="0" sz="16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228600" lvl="1" marL="914400" marR="0" algn="l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Source Sans Pro"/>
              <a:buNone/>
              <a:defRPr b="0" i="1" sz="105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228600" lvl="2" marL="13716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urce Sans Pro"/>
              <a:buNone/>
              <a:defRPr b="0" i="0" sz="9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228600" lvl="3" marL="18288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750"/>
              <a:buFont typeface="Source Sans Pro"/>
              <a:buNone/>
              <a:defRPr b="0" i="1" sz="75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228600" lvl="4" marL="22860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750"/>
              <a:buFont typeface="Source Sans Pro"/>
              <a:buNone/>
              <a:defRPr b="0" i="0" sz="75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228600" lvl="5" marL="27432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750"/>
              <a:buFont typeface="Source Sans Pro"/>
              <a:buNone/>
              <a:defRPr b="0" i="1" sz="75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228600" lvl="6" marL="32004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750"/>
              <a:buFont typeface="Source Sans Pro"/>
              <a:buNone/>
              <a:defRPr b="0" i="0" sz="75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228600" lvl="7" marL="36576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750"/>
              <a:buFont typeface="Source Sans Pro"/>
              <a:buNone/>
              <a:defRPr b="0" i="1" sz="75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228600" lvl="8" marL="4114800" marR="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750"/>
              <a:buFont typeface="Source Sans Pro"/>
              <a:buNone/>
              <a:defRPr b="0" i="0" sz="75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53" name="Google Shape;153;p21"/>
          <p:cNvSpPr txBox="1"/>
          <p:nvPr>
            <p:ph idx="10" type="dt"/>
          </p:nvPr>
        </p:nvSpPr>
        <p:spPr>
          <a:xfrm>
            <a:off x="723901" y="6453386"/>
            <a:ext cx="12045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54" name="Google Shape;154;p21"/>
          <p:cNvSpPr txBox="1"/>
          <p:nvPr>
            <p:ph idx="11" type="ftr"/>
          </p:nvPr>
        </p:nvSpPr>
        <p:spPr>
          <a:xfrm>
            <a:off x="2205945" y="6453386"/>
            <a:ext cx="23736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55" name="Google Shape;155;p21"/>
          <p:cNvSpPr txBox="1"/>
          <p:nvPr>
            <p:ph idx="12" type="sldNum"/>
          </p:nvPr>
        </p:nvSpPr>
        <p:spPr>
          <a:xfrm>
            <a:off x="9883141" y="6453386"/>
            <a:ext cx="15963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6" name="Google Shape;156;p21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1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/>
          <p:nvPr>
            <p:ph idx="10" type="dt"/>
          </p:nvPr>
        </p:nvSpPr>
        <p:spPr>
          <a:xfrm>
            <a:off x="1024129" y="6470704"/>
            <a:ext cx="21540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4842932" y="6470704"/>
            <a:ext cx="5901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10837333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b="0" i="0" sz="10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algn="l">
              <a:spcBef>
                <a:spcPts val="0"/>
              </a:spcBef>
              <a:buNone/>
              <a:defRPr b="0" i="0" sz="10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algn="l">
              <a:spcBef>
                <a:spcPts val="0"/>
              </a:spcBef>
              <a:buNone/>
              <a:defRPr b="0" i="0" sz="10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algn="l">
              <a:spcBef>
                <a:spcPts val="0"/>
              </a:spcBef>
              <a:buNone/>
              <a:defRPr b="0" i="0" sz="10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algn="l">
              <a:spcBef>
                <a:spcPts val="0"/>
              </a:spcBef>
              <a:buNone/>
              <a:defRPr b="0" i="0" sz="10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algn="l">
              <a:spcBef>
                <a:spcPts val="0"/>
              </a:spcBef>
              <a:buNone/>
              <a:defRPr b="0" i="0" sz="10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algn="l">
              <a:spcBef>
                <a:spcPts val="0"/>
              </a:spcBef>
              <a:buNone/>
              <a:defRPr b="0" i="0" sz="10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algn="l">
              <a:spcBef>
                <a:spcPts val="0"/>
              </a:spcBef>
              <a:buNone/>
              <a:defRPr b="0" i="0" sz="10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algn="l">
              <a:spcBef>
                <a:spcPts val="0"/>
              </a:spcBef>
              <a:buNone/>
              <a:defRPr b="0" i="0" sz="10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2" title="Background Shape"/>
          <p:cNvSpPr/>
          <p:nvPr/>
        </p:nvSpPr>
        <p:spPr>
          <a:xfrm>
            <a:off x="0" y="376"/>
            <a:ext cx="5303400" cy="6857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2"/>
          <p:cNvSpPr txBox="1"/>
          <p:nvPr>
            <p:ph type="title"/>
          </p:nvPr>
        </p:nvSpPr>
        <p:spPr>
          <a:xfrm>
            <a:off x="723900" y="685800"/>
            <a:ext cx="3855600" cy="21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  <a:defRPr b="0" i="0" sz="44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1" name="Google Shape;161;p22"/>
          <p:cNvSpPr/>
          <p:nvPr>
            <p:ph idx="2" type="pic"/>
          </p:nvPr>
        </p:nvSpPr>
        <p:spPr>
          <a:xfrm>
            <a:off x="5532120" y="2"/>
            <a:ext cx="6660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None/>
              <a:defRPr b="0" i="0" sz="15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None/>
              <a:defRPr b="0" i="1" sz="15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None/>
              <a:defRPr b="0" i="0" sz="15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None/>
              <a:defRPr b="0" i="1" sz="15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None/>
              <a:defRPr b="0" i="0" sz="15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None/>
              <a:defRPr b="0" i="1" sz="15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None/>
              <a:defRPr b="0" i="0" sz="15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None/>
              <a:defRPr b="0" i="1" sz="15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500"/>
              <a:buFont typeface="Source Sans Pro"/>
              <a:buNone/>
              <a:defRPr b="0" i="0" sz="15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62" name="Google Shape;162;p22"/>
          <p:cNvSpPr txBox="1"/>
          <p:nvPr>
            <p:ph idx="1" type="body"/>
          </p:nvPr>
        </p:nvSpPr>
        <p:spPr>
          <a:xfrm>
            <a:off x="723900" y="2855968"/>
            <a:ext cx="3855600" cy="30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None/>
              <a:defRPr b="0" i="0" sz="16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228600" lvl="1" marL="914400" marR="0" algn="l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Source Sans Pro"/>
              <a:buNone/>
              <a:defRPr b="0" i="1" sz="105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228600" lvl="2" marL="13716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urce Sans Pro"/>
              <a:buNone/>
              <a:defRPr b="0" i="0" sz="9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228600" lvl="3" marL="18288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750"/>
              <a:buFont typeface="Source Sans Pro"/>
              <a:buNone/>
              <a:defRPr b="0" i="1" sz="75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228600" lvl="4" marL="22860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750"/>
              <a:buFont typeface="Source Sans Pro"/>
              <a:buNone/>
              <a:defRPr b="0" i="0" sz="75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228600" lvl="5" marL="27432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750"/>
              <a:buFont typeface="Source Sans Pro"/>
              <a:buNone/>
              <a:defRPr b="0" i="1" sz="75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228600" lvl="6" marL="32004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750"/>
              <a:buFont typeface="Source Sans Pro"/>
              <a:buNone/>
              <a:defRPr b="0" i="0" sz="75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228600" lvl="7" marL="36576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750"/>
              <a:buFont typeface="Source Sans Pro"/>
              <a:buNone/>
              <a:defRPr b="0" i="1" sz="75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228600" lvl="8" marL="4114800" marR="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750"/>
              <a:buFont typeface="Source Sans Pro"/>
              <a:buNone/>
              <a:defRPr b="0" i="0" sz="75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63" name="Google Shape;163;p22"/>
          <p:cNvSpPr txBox="1"/>
          <p:nvPr>
            <p:ph idx="10" type="dt"/>
          </p:nvPr>
        </p:nvSpPr>
        <p:spPr>
          <a:xfrm>
            <a:off x="723901" y="6453386"/>
            <a:ext cx="12045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64" name="Google Shape;164;p22"/>
          <p:cNvSpPr txBox="1"/>
          <p:nvPr>
            <p:ph idx="11" type="ftr"/>
          </p:nvPr>
        </p:nvSpPr>
        <p:spPr>
          <a:xfrm>
            <a:off x="2205945" y="6453386"/>
            <a:ext cx="23736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65" name="Google Shape;165;p22"/>
          <p:cNvSpPr txBox="1"/>
          <p:nvPr>
            <p:ph idx="12" type="sldNum"/>
          </p:nvPr>
        </p:nvSpPr>
        <p:spPr>
          <a:xfrm>
            <a:off x="9883141" y="6453386"/>
            <a:ext cx="15963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6" name="Google Shape;166;p22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2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3"/>
          <p:cNvSpPr txBox="1"/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  <a:defRPr b="0" i="0" sz="44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0" name="Google Shape;170;p23"/>
          <p:cNvSpPr txBox="1"/>
          <p:nvPr>
            <p:ph idx="1" type="body"/>
          </p:nvPr>
        </p:nvSpPr>
        <p:spPr>
          <a:xfrm rot="5400000">
            <a:off x="4386300" y="-719173"/>
            <a:ext cx="3571800" cy="9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  <a:defRPr b="0" i="0" sz="20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55600" lvl="1" marL="9144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  <a:defRPr b="0" i="1" sz="20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42900" lvl="2" marL="13716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■"/>
              <a:defRPr b="0" i="0" sz="18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42900" lvl="3" marL="18288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–"/>
              <a:defRPr b="0" i="1" sz="18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30200" lvl="4" marL="22860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■"/>
              <a:defRPr b="0" i="0" sz="16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30200" lvl="5" marL="27432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–"/>
              <a:defRPr b="0" i="1" sz="16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 b="0" i="0" sz="14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–"/>
              <a:defRPr b="0" i="1" sz="14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 marR="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400"/>
              <a:buFont typeface="Source Sans Pro"/>
              <a:buChar char="■"/>
              <a:defRPr b="0" i="0" sz="14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71" name="Google Shape;171;p23"/>
          <p:cNvSpPr txBox="1"/>
          <p:nvPr>
            <p:ph idx="10" type="dt"/>
          </p:nvPr>
        </p:nvSpPr>
        <p:spPr>
          <a:xfrm>
            <a:off x="1390650" y="6453386"/>
            <a:ext cx="12045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72" name="Google Shape;172;p23"/>
          <p:cNvSpPr txBox="1"/>
          <p:nvPr>
            <p:ph idx="11" type="ftr"/>
          </p:nvPr>
        </p:nvSpPr>
        <p:spPr>
          <a:xfrm>
            <a:off x="2893565" y="6453386"/>
            <a:ext cx="62808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73" name="Google Shape;173;p23"/>
          <p:cNvSpPr txBox="1"/>
          <p:nvPr>
            <p:ph idx="12" type="sldNum"/>
          </p:nvPr>
        </p:nvSpPr>
        <p:spPr>
          <a:xfrm>
            <a:off x="9472737" y="6453386"/>
            <a:ext cx="15963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4"/>
          <p:cNvSpPr txBox="1"/>
          <p:nvPr>
            <p:ph type="title"/>
          </p:nvPr>
        </p:nvSpPr>
        <p:spPr>
          <a:xfrm rot="5400000">
            <a:off x="7546879" y="2251806"/>
            <a:ext cx="5243100" cy="19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  <a:defRPr b="0" i="0" sz="44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6" name="Google Shape;176;p24"/>
          <p:cNvSpPr txBox="1"/>
          <p:nvPr>
            <p:ph idx="1" type="body"/>
          </p:nvPr>
        </p:nvSpPr>
        <p:spPr>
          <a:xfrm rot="5400000">
            <a:off x="2566451" y="-570594"/>
            <a:ext cx="5243100" cy="76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  <a:defRPr b="0" i="0" sz="20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55600" lvl="1" marL="9144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  <a:defRPr b="0" i="1" sz="20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42900" lvl="2" marL="13716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■"/>
              <a:defRPr b="0" i="0" sz="18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42900" lvl="3" marL="18288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–"/>
              <a:defRPr b="0" i="1" sz="18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30200" lvl="4" marL="22860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■"/>
              <a:defRPr b="0" i="0" sz="16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30200" lvl="5" marL="27432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–"/>
              <a:defRPr b="0" i="1" sz="16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 b="0" i="0" sz="14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–"/>
              <a:defRPr b="0" i="1" sz="14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 marR="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400"/>
              <a:buFont typeface="Source Sans Pro"/>
              <a:buChar char="■"/>
              <a:defRPr b="0" i="0" sz="14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77" name="Google Shape;177;p24"/>
          <p:cNvSpPr txBox="1"/>
          <p:nvPr>
            <p:ph idx="10" type="dt"/>
          </p:nvPr>
        </p:nvSpPr>
        <p:spPr>
          <a:xfrm>
            <a:off x="1390650" y="6453386"/>
            <a:ext cx="12045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78" name="Google Shape;178;p24"/>
          <p:cNvSpPr txBox="1"/>
          <p:nvPr>
            <p:ph idx="11" type="ftr"/>
          </p:nvPr>
        </p:nvSpPr>
        <p:spPr>
          <a:xfrm>
            <a:off x="2893565" y="6453386"/>
            <a:ext cx="62808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79" name="Google Shape;179;p24"/>
          <p:cNvSpPr txBox="1"/>
          <p:nvPr>
            <p:ph idx="12" type="sldNum"/>
          </p:nvPr>
        </p:nvSpPr>
        <p:spPr>
          <a:xfrm>
            <a:off x="9472737" y="6453386"/>
            <a:ext cx="15963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">
  <p:cSld name="CUSTOM_7">
    <p:bg>
      <p:bgPr>
        <a:solidFill>
          <a:schemeClr val="dk1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6"/>
          <p:cNvSpPr txBox="1"/>
          <p:nvPr>
            <p:ph type="ctrTitle"/>
          </p:nvPr>
        </p:nvSpPr>
        <p:spPr>
          <a:xfrm>
            <a:off x="1110667" y="1400683"/>
            <a:ext cx="4331100" cy="3225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4800"/>
              <a:buNone/>
              <a:defRPr b="0" sz="72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6900"/>
              <a:buNone/>
              <a:defRPr sz="6900">
                <a:solidFill>
                  <a:srgbClr val="FCBF4A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6900"/>
              <a:buNone/>
              <a:defRPr sz="6900">
                <a:solidFill>
                  <a:srgbClr val="FCBF4A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6900"/>
              <a:buNone/>
              <a:defRPr sz="6900">
                <a:solidFill>
                  <a:srgbClr val="FCBF4A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6900"/>
              <a:buNone/>
              <a:defRPr sz="6900">
                <a:solidFill>
                  <a:srgbClr val="FCBF4A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6900"/>
              <a:buNone/>
              <a:defRPr sz="6900">
                <a:solidFill>
                  <a:srgbClr val="FCBF4A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6900"/>
              <a:buNone/>
              <a:defRPr sz="6900">
                <a:solidFill>
                  <a:srgbClr val="FCBF4A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6900"/>
              <a:buNone/>
              <a:defRPr sz="6900">
                <a:solidFill>
                  <a:srgbClr val="FCBF4A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6900"/>
              <a:buNone/>
              <a:defRPr sz="6900">
                <a:solidFill>
                  <a:srgbClr val="FCBF4A"/>
                </a:solidFill>
              </a:defRPr>
            </a:lvl9pPr>
          </a:lstStyle>
          <a:p/>
        </p:txBody>
      </p:sp>
      <p:sp>
        <p:nvSpPr>
          <p:cNvPr id="185" name="Google Shape;185;p26"/>
          <p:cNvSpPr txBox="1"/>
          <p:nvPr>
            <p:ph idx="1" type="subTitle"/>
          </p:nvPr>
        </p:nvSpPr>
        <p:spPr>
          <a:xfrm>
            <a:off x="1110667" y="4399417"/>
            <a:ext cx="4435500" cy="42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900"/>
              <a:buNone/>
              <a:defRPr>
                <a:latin typeface="Anaheim"/>
                <a:ea typeface="Anaheim"/>
                <a:cs typeface="Anaheim"/>
                <a:sym typeface="Anahei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900"/>
              <a:buFont typeface="Josefin Slab"/>
              <a:buNone/>
              <a:defRPr sz="19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900"/>
              <a:buFont typeface="Josefin Slab"/>
              <a:buNone/>
              <a:defRPr sz="19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900"/>
              <a:buFont typeface="Josefin Slab"/>
              <a:buNone/>
              <a:defRPr sz="19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900"/>
              <a:buFont typeface="Josefin Slab"/>
              <a:buNone/>
              <a:defRPr sz="19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900"/>
              <a:buFont typeface="Josefin Slab"/>
              <a:buNone/>
              <a:defRPr sz="19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900"/>
              <a:buFont typeface="Josefin Slab"/>
              <a:buNone/>
              <a:defRPr sz="19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900"/>
              <a:buFont typeface="Josefin Slab"/>
              <a:buNone/>
              <a:defRPr sz="19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900"/>
              <a:buFont typeface="Josefin Slab"/>
              <a:buNone/>
              <a:defRPr sz="19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TEXT">
  <p:cSld name="CUSTOM_7_1">
    <p:bg>
      <p:bgPr>
        <a:solidFill>
          <a:schemeClr val="dk1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7"/>
          <p:cNvSpPr/>
          <p:nvPr/>
        </p:nvSpPr>
        <p:spPr>
          <a:xfrm>
            <a:off x="4684767" y="471233"/>
            <a:ext cx="7563300" cy="705900"/>
          </a:xfrm>
          <a:prstGeom prst="roundRect">
            <a:avLst>
              <a:gd fmla="val 19858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7"/>
          <p:cNvSpPr/>
          <p:nvPr/>
        </p:nvSpPr>
        <p:spPr>
          <a:xfrm>
            <a:off x="4759700" y="545341"/>
            <a:ext cx="7488300" cy="705900"/>
          </a:xfrm>
          <a:prstGeom prst="roundRect">
            <a:avLst>
              <a:gd fmla="val 11897" name="adj"/>
            </a:avLst>
          </a:prstGeom>
          <a:noFill/>
          <a:ln cap="flat" cmpd="sng" w="127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7"/>
          <p:cNvSpPr txBox="1"/>
          <p:nvPr>
            <p:ph idx="1" type="subTitle"/>
          </p:nvPr>
        </p:nvSpPr>
        <p:spPr>
          <a:xfrm flipH="1">
            <a:off x="1185900" y="1373400"/>
            <a:ext cx="9878700" cy="38460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Josefin Slab"/>
              <a:buAutoNum type="arabicPeriod"/>
              <a:defRPr sz="1500">
                <a:latin typeface="Anaheim"/>
                <a:ea typeface="Anaheim"/>
                <a:cs typeface="Anaheim"/>
                <a:sym typeface="Anahei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Josefin Slab SemiBold"/>
              <a:buAutoNum type="alphaLcPeriod"/>
              <a:defRPr sz="19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Josefin Slab SemiBold"/>
              <a:buAutoNum type="romanLcPeriod"/>
              <a:defRPr sz="19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Josefin Slab SemiBold"/>
              <a:buAutoNum type="arabicPeriod"/>
              <a:defRPr sz="19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Josefin Slab SemiBold"/>
              <a:buAutoNum type="alphaLcPeriod"/>
              <a:defRPr sz="19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Josefin Slab SemiBold"/>
              <a:buAutoNum type="romanLcPeriod"/>
              <a:defRPr sz="19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Josefin Slab SemiBold"/>
              <a:buAutoNum type="arabicPeriod"/>
              <a:defRPr sz="19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Josefin Slab SemiBold"/>
              <a:buAutoNum type="alphaLcPeriod"/>
              <a:defRPr sz="19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Josefin Slab SemiBold"/>
              <a:buAutoNum type="romanLcPeriod"/>
              <a:defRPr sz="19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190" name="Google Shape;190;p27"/>
          <p:cNvSpPr txBox="1"/>
          <p:nvPr>
            <p:ph type="ctrTitle"/>
          </p:nvPr>
        </p:nvSpPr>
        <p:spPr>
          <a:xfrm>
            <a:off x="6907533" y="609733"/>
            <a:ext cx="4259700" cy="641700"/>
          </a:xfrm>
          <a:prstGeom prst="rect">
            <a:avLst/>
          </a:prstGeom>
          <a:noFill/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3200"/>
              <a:buNone/>
              <a:defRPr b="0" sz="24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14">
    <p:bg>
      <p:bgPr>
        <a:solidFill>
          <a:schemeClr val="dk1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8"/>
          <p:cNvSpPr txBox="1"/>
          <p:nvPr>
            <p:ph type="ctrTitle"/>
          </p:nvPr>
        </p:nvSpPr>
        <p:spPr>
          <a:xfrm>
            <a:off x="5043733" y="2210167"/>
            <a:ext cx="2836500" cy="4272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3" name="Google Shape;193;p28"/>
          <p:cNvSpPr txBox="1"/>
          <p:nvPr>
            <p:ph idx="2" type="ctrTitle"/>
          </p:nvPr>
        </p:nvSpPr>
        <p:spPr>
          <a:xfrm>
            <a:off x="5043733" y="4643267"/>
            <a:ext cx="3079200" cy="4272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4" name="Google Shape;194;p28"/>
          <p:cNvSpPr txBox="1"/>
          <p:nvPr>
            <p:ph idx="3" type="ctrTitle"/>
          </p:nvPr>
        </p:nvSpPr>
        <p:spPr>
          <a:xfrm>
            <a:off x="8314100" y="2210167"/>
            <a:ext cx="3004800" cy="4272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5" name="Google Shape;195;p28"/>
          <p:cNvSpPr txBox="1"/>
          <p:nvPr>
            <p:ph idx="4" type="ctrTitle"/>
          </p:nvPr>
        </p:nvSpPr>
        <p:spPr>
          <a:xfrm>
            <a:off x="8314100" y="4643267"/>
            <a:ext cx="3004800" cy="4272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6" name="Google Shape;196;p28"/>
          <p:cNvSpPr txBox="1"/>
          <p:nvPr>
            <p:ph idx="1" type="subTitle"/>
          </p:nvPr>
        </p:nvSpPr>
        <p:spPr>
          <a:xfrm>
            <a:off x="5043733" y="2449603"/>
            <a:ext cx="2533200" cy="671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7" name="Google Shape;197;p28"/>
          <p:cNvSpPr txBox="1"/>
          <p:nvPr>
            <p:ph idx="5" type="subTitle"/>
          </p:nvPr>
        </p:nvSpPr>
        <p:spPr>
          <a:xfrm>
            <a:off x="5043733" y="4879724"/>
            <a:ext cx="2533200" cy="671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300"/>
              <a:buNone/>
              <a:defRPr sz="1300">
                <a:solidFill>
                  <a:srgbClr val="FCBF4A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300"/>
              <a:buNone/>
              <a:defRPr sz="1300">
                <a:solidFill>
                  <a:srgbClr val="FCBF4A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300"/>
              <a:buNone/>
              <a:defRPr sz="1300">
                <a:solidFill>
                  <a:srgbClr val="FCBF4A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300"/>
              <a:buNone/>
              <a:defRPr sz="1300">
                <a:solidFill>
                  <a:srgbClr val="FCBF4A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300"/>
              <a:buNone/>
              <a:defRPr sz="1300">
                <a:solidFill>
                  <a:srgbClr val="FCBF4A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300"/>
              <a:buNone/>
              <a:defRPr sz="1300">
                <a:solidFill>
                  <a:srgbClr val="FCBF4A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300"/>
              <a:buNone/>
              <a:defRPr sz="1300">
                <a:solidFill>
                  <a:srgbClr val="FCBF4A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300"/>
              <a:buNone/>
              <a:defRPr sz="1300">
                <a:solidFill>
                  <a:srgbClr val="FCBF4A"/>
                </a:solidFill>
              </a:defRPr>
            </a:lvl9pPr>
          </a:lstStyle>
          <a:p/>
        </p:txBody>
      </p:sp>
      <p:sp>
        <p:nvSpPr>
          <p:cNvPr id="198" name="Google Shape;198;p28"/>
          <p:cNvSpPr txBox="1"/>
          <p:nvPr>
            <p:ph idx="6" type="subTitle"/>
          </p:nvPr>
        </p:nvSpPr>
        <p:spPr>
          <a:xfrm>
            <a:off x="8314100" y="2449603"/>
            <a:ext cx="2533200" cy="671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9" name="Google Shape;199;p28"/>
          <p:cNvSpPr txBox="1"/>
          <p:nvPr>
            <p:ph idx="7" type="subTitle"/>
          </p:nvPr>
        </p:nvSpPr>
        <p:spPr>
          <a:xfrm>
            <a:off x="8314100" y="4879724"/>
            <a:ext cx="2533200" cy="671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300"/>
              <a:buNone/>
              <a:defRPr sz="1300">
                <a:solidFill>
                  <a:srgbClr val="FCBF4A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300"/>
              <a:buNone/>
              <a:defRPr sz="1300">
                <a:solidFill>
                  <a:srgbClr val="FCBF4A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300"/>
              <a:buNone/>
              <a:defRPr sz="1300">
                <a:solidFill>
                  <a:srgbClr val="FCBF4A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300"/>
              <a:buNone/>
              <a:defRPr sz="1300">
                <a:solidFill>
                  <a:srgbClr val="FCBF4A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300"/>
              <a:buNone/>
              <a:defRPr sz="1300">
                <a:solidFill>
                  <a:srgbClr val="FCBF4A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300"/>
              <a:buNone/>
              <a:defRPr sz="1300">
                <a:solidFill>
                  <a:srgbClr val="FCBF4A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300"/>
              <a:buNone/>
              <a:defRPr sz="1300">
                <a:solidFill>
                  <a:srgbClr val="FCBF4A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300"/>
              <a:buNone/>
              <a:defRPr sz="1300">
                <a:solidFill>
                  <a:srgbClr val="FCBF4A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TEXT 1">
  <p:cSld name="CUSTOM_14_1">
    <p:bg>
      <p:bgPr>
        <a:solidFill>
          <a:schemeClr val="dk1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9"/>
          <p:cNvSpPr/>
          <p:nvPr/>
        </p:nvSpPr>
        <p:spPr>
          <a:xfrm>
            <a:off x="1953007" y="1412267"/>
            <a:ext cx="8286000" cy="3624900"/>
          </a:xfrm>
          <a:prstGeom prst="roundRect">
            <a:avLst>
              <a:gd fmla="val 431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9"/>
          <p:cNvSpPr txBox="1"/>
          <p:nvPr>
            <p:ph type="ctrTitle"/>
          </p:nvPr>
        </p:nvSpPr>
        <p:spPr>
          <a:xfrm>
            <a:off x="2983194" y="2194383"/>
            <a:ext cx="6225600" cy="513300"/>
          </a:xfrm>
          <a:prstGeom prst="rect">
            <a:avLst/>
          </a:prstGeom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3200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3200"/>
              <a:buFont typeface="Anton"/>
              <a:buNone/>
              <a:defRPr b="0" sz="32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3200"/>
              <a:buFont typeface="Anton"/>
              <a:buNone/>
              <a:defRPr b="0" sz="32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3200"/>
              <a:buFont typeface="Anton"/>
              <a:buNone/>
              <a:defRPr b="0" sz="32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3200"/>
              <a:buFont typeface="Anton"/>
              <a:buNone/>
              <a:defRPr b="0" sz="32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3200"/>
              <a:buFont typeface="Anton"/>
              <a:buNone/>
              <a:defRPr b="0" sz="32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3200"/>
              <a:buFont typeface="Anton"/>
              <a:buNone/>
              <a:defRPr b="0" sz="32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3200"/>
              <a:buFont typeface="Anton"/>
              <a:buNone/>
              <a:defRPr b="0" sz="32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3200"/>
              <a:buFont typeface="Anton"/>
              <a:buNone/>
              <a:defRPr b="0" sz="32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203" name="Google Shape;203;p29"/>
          <p:cNvSpPr txBox="1"/>
          <p:nvPr>
            <p:ph idx="1" type="subTitle"/>
          </p:nvPr>
        </p:nvSpPr>
        <p:spPr>
          <a:xfrm>
            <a:off x="3416900" y="2920030"/>
            <a:ext cx="5357700" cy="1743600"/>
          </a:xfrm>
          <a:prstGeom prst="rect">
            <a:avLst/>
          </a:prstGeom>
          <a:noFill/>
        </p:spPr>
        <p:txBody>
          <a:bodyPr anchorCtr="0" anchor="t" bIns="121900" lIns="121900" spcFirstLastPara="1" rIns="121900" wrap="square" tIns="121900">
            <a:noAutofit/>
          </a:bodyPr>
          <a:lstStyle>
            <a:lvl1pPr lvl="0" marR="10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latin typeface="Anaheim"/>
                <a:ea typeface="Anaheim"/>
                <a:cs typeface="Anaheim"/>
                <a:sym typeface="Anahei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/>
        </p:txBody>
      </p:sp>
      <p:sp>
        <p:nvSpPr>
          <p:cNvPr id="204" name="Google Shape;204;p29"/>
          <p:cNvSpPr/>
          <p:nvPr/>
        </p:nvSpPr>
        <p:spPr>
          <a:xfrm>
            <a:off x="2074374" y="1311100"/>
            <a:ext cx="8286000" cy="3624900"/>
          </a:xfrm>
          <a:prstGeom prst="roundRect">
            <a:avLst>
              <a:gd fmla="val 4313" name="adj"/>
            </a:avLst>
          </a:prstGeom>
          <a:noFill/>
          <a:ln cap="flat" cmpd="sng" w="127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6">
    <p:bg>
      <p:bgPr>
        <a:solidFill>
          <a:schemeClr val="dk1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oogle Shape;206;p30"/>
          <p:cNvGrpSpPr/>
          <p:nvPr/>
        </p:nvGrpSpPr>
        <p:grpSpPr>
          <a:xfrm>
            <a:off x="1264335" y="4061332"/>
            <a:ext cx="10927260" cy="620284"/>
            <a:chOff x="948275" y="3046075"/>
            <a:chExt cx="8195650" cy="465225"/>
          </a:xfrm>
        </p:grpSpPr>
        <p:sp>
          <p:nvSpPr>
            <p:cNvPr id="207" name="Google Shape;207;p30"/>
            <p:cNvSpPr/>
            <p:nvPr/>
          </p:nvSpPr>
          <p:spPr>
            <a:xfrm>
              <a:off x="948275" y="3103000"/>
              <a:ext cx="8076600" cy="408300"/>
            </a:xfrm>
            <a:prstGeom prst="roundRect">
              <a:avLst>
                <a:gd fmla="val 4313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30"/>
            <p:cNvSpPr/>
            <p:nvPr/>
          </p:nvSpPr>
          <p:spPr>
            <a:xfrm>
              <a:off x="1008525" y="3046075"/>
              <a:ext cx="8135400" cy="408300"/>
            </a:xfrm>
            <a:prstGeom prst="roundRect">
              <a:avLst>
                <a:gd fmla="val 4313" name="adj"/>
              </a:avLst>
            </a:prstGeom>
            <a:noFill/>
            <a:ln cap="flat" cmpd="sng" w="127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9" name="Google Shape;209;p30"/>
          <p:cNvSpPr txBox="1"/>
          <p:nvPr>
            <p:ph type="ctrTitle"/>
          </p:nvPr>
        </p:nvSpPr>
        <p:spPr>
          <a:xfrm flipH="1">
            <a:off x="4815667" y="4061533"/>
            <a:ext cx="6303900" cy="6204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b="0" sz="1900"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0" name="Google Shape;210;p30"/>
          <p:cNvSpPr txBox="1"/>
          <p:nvPr>
            <p:ph idx="1" type="subTitle"/>
          </p:nvPr>
        </p:nvSpPr>
        <p:spPr>
          <a:xfrm flipH="1">
            <a:off x="5602267" y="2501500"/>
            <a:ext cx="5517300" cy="1335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900"/>
              <a:buFont typeface="Abel"/>
              <a:buNone/>
              <a:defRPr sz="21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l"/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l"/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l"/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l"/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l"/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l"/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l"/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l"/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">
  <p:cSld name="CUSTOM_16_2">
    <p:bg>
      <p:bgPr>
        <a:solidFill>
          <a:schemeClr val="dk1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/>
          <p:nvPr/>
        </p:nvSpPr>
        <p:spPr>
          <a:xfrm>
            <a:off x="476200" y="1168308"/>
            <a:ext cx="4953900" cy="4651200"/>
          </a:xfrm>
          <a:prstGeom prst="roundRect">
            <a:avLst>
              <a:gd fmla="val 431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31"/>
          <p:cNvSpPr txBox="1"/>
          <p:nvPr>
            <p:ph type="ctrTitle"/>
          </p:nvPr>
        </p:nvSpPr>
        <p:spPr>
          <a:xfrm>
            <a:off x="1942200" y="2287067"/>
            <a:ext cx="2326800" cy="1472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b="0" sz="4800"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9pPr>
          </a:lstStyle>
          <a:p/>
        </p:txBody>
      </p:sp>
      <p:sp>
        <p:nvSpPr>
          <p:cNvPr id="214" name="Google Shape;214;p31"/>
          <p:cNvSpPr txBox="1"/>
          <p:nvPr>
            <p:ph idx="1" type="subTitle"/>
          </p:nvPr>
        </p:nvSpPr>
        <p:spPr>
          <a:xfrm>
            <a:off x="1185800" y="3759500"/>
            <a:ext cx="3083100" cy="1472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9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9pPr>
          </a:lstStyle>
          <a:p/>
        </p:txBody>
      </p:sp>
      <p:sp>
        <p:nvSpPr>
          <p:cNvPr id="215" name="Google Shape;215;p31"/>
          <p:cNvSpPr/>
          <p:nvPr/>
        </p:nvSpPr>
        <p:spPr>
          <a:xfrm>
            <a:off x="548758" y="1038500"/>
            <a:ext cx="4953900" cy="4651200"/>
          </a:xfrm>
          <a:prstGeom prst="roundRect">
            <a:avLst>
              <a:gd fmla="val 4313" name="adj"/>
            </a:avLst>
          </a:prstGeom>
          <a:noFill/>
          <a:ln cap="flat" cmpd="sng" w="127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">
  <p:cSld name="CUSTOM_16_1">
    <p:bg>
      <p:bgPr>
        <a:solidFill>
          <a:schemeClr val="dk1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2"/>
          <p:cNvSpPr txBox="1"/>
          <p:nvPr>
            <p:ph type="ctrTitle"/>
          </p:nvPr>
        </p:nvSpPr>
        <p:spPr>
          <a:xfrm>
            <a:off x="1969384" y="3947900"/>
            <a:ext cx="3385200" cy="513300"/>
          </a:xfrm>
          <a:prstGeom prst="rect">
            <a:avLst/>
          </a:prstGeom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100"/>
              <a:buNone/>
              <a:defRPr b="0" sz="21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100"/>
              <a:buFont typeface="Anton"/>
              <a:buNone/>
              <a:defRPr b="0" sz="21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100"/>
              <a:buFont typeface="Anton"/>
              <a:buNone/>
              <a:defRPr b="0" sz="21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100"/>
              <a:buFont typeface="Anton"/>
              <a:buNone/>
              <a:defRPr b="0" sz="21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100"/>
              <a:buFont typeface="Anton"/>
              <a:buNone/>
              <a:defRPr b="0" sz="21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100"/>
              <a:buFont typeface="Anton"/>
              <a:buNone/>
              <a:defRPr b="0" sz="21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100"/>
              <a:buFont typeface="Anton"/>
              <a:buNone/>
              <a:defRPr b="0" sz="21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100"/>
              <a:buFont typeface="Anton"/>
              <a:buNone/>
              <a:defRPr b="0" sz="21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100"/>
              <a:buFont typeface="Anton"/>
              <a:buNone/>
              <a:defRPr b="0" sz="21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218" name="Google Shape;218;p32"/>
          <p:cNvSpPr txBox="1"/>
          <p:nvPr>
            <p:ph idx="1" type="subTitle"/>
          </p:nvPr>
        </p:nvSpPr>
        <p:spPr>
          <a:xfrm>
            <a:off x="1969400" y="4364667"/>
            <a:ext cx="3523200" cy="758100"/>
          </a:xfrm>
          <a:prstGeom prst="rect">
            <a:avLst/>
          </a:prstGeom>
          <a:noFill/>
        </p:spPr>
        <p:txBody>
          <a:bodyPr anchorCtr="0" anchor="t" bIns="121900" lIns="121900" spcFirstLastPara="1" rIns="121900" wrap="square" tIns="121900">
            <a:noAutofit/>
          </a:bodyPr>
          <a:lstStyle>
            <a:lvl1pPr lvl="0" marR="10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/>
        </p:txBody>
      </p:sp>
      <p:sp>
        <p:nvSpPr>
          <p:cNvPr id="219" name="Google Shape;219;p32"/>
          <p:cNvSpPr txBox="1"/>
          <p:nvPr>
            <p:ph idx="2" type="ctrTitle"/>
          </p:nvPr>
        </p:nvSpPr>
        <p:spPr>
          <a:xfrm>
            <a:off x="6584554" y="3943833"/>
            <a:ext cx="3385200" cy="513300"/>
          </a:xfrm>
          <a:prstGeom prst="rect">
            <a:avLst/>
          </a:prstGeom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100"/>
              <a:buNone/>
              <a:defRPr b="0" sz="21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100"/>
              <a:buFont typeface="Anton"/>
              <a:buNone/>
              <a:defRPr b="0" sz="21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100"/>
              <a:buFont typeface="Anton"/>
              <a:buNone/>
              <a:defRPr b="0" sz="21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100"/>
              <a:buFont typeface="Anton"/>
              <a:buNone/>
              <a:defRPr b="0" sz="21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100"/>
              <a:buFont typeface="Anton"/>
              <a:buNone/>
              <a:defRPr b="0" sz="21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100"/>
              <a:buFont typeface="Anton"/>
              <a:buNone/>
              <a:defRPr b="0" sz="21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100"/>
              <a:buFont typeface="Anton"/>
              <a:buNone/>
              <a:defRPr b="0" sz="21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100"/>
              <a:buFont typeface="Anton"/>
              <a:buNone/>
              <a:defRPr b="0" sz="21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100"/>
              <a:buFont typeface="Anton"/>
              <a:buNone/>
              <a:defRPr b="0" sz="21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220" name="Google Shape;220;p32"/>
          <p:cNvSpPr txBox="1"/>
          <p:nvPr>
            <p:ph idx="3" type="subTitle"/>
          </p:nvPr>
        </p:nvSpPr>
        <p:spPr>
          <a:xfrm>
            <a:off x="6584561" y="4360600"/>
            <a:ext cx="3385200" cy="758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/>
        </p:txBody>
      </p:sp>
      <p:sp>
        <p:nvSpPr>
          <p:cNvPr id="221" name="Google Shape;221;p32"/>
          <p:cNvSpPr/>
          <p:nvPr/>
        </p:nvSpPr>
        <p:spPr>
          <a:xfrm>
            <a:off x="4684767" y="471233"/>
            <a:ext cx="7563300" cy="705900"/>
          </a:xfrm>
          <a:prstGeom prst="roundRect">
            <a:avLst>
              <a:gd fmla="val 19858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32"/>
          <p:cNvSpPr/>
          <p:nvPr/>
        </p:nvSpPr>
        <p:spPr>
          <a:xfrm>
            <a:off x="4759700" y="545341"/>
            <a:ext cx="7488300" cy="705900"/>
          </a:xfrm>
          <a:prstGeom prst="roundRect">
            <a:avLst>
              <a:gd fmla="val 11897" name="adj"/>
            </a:avLst>
          </a:prstGeom>
          <a:noFill/>
          <a:ln cap="flat" cmpd="sng" w="127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2"/>
          <p:cNvSpPr txBox="1"/>
          <p:nvPr>
            <p:ph idx="4" type="ctrTitle"/>
          </p:nvPr>
        </p:nvSpPr>
        <p:spPr>
          <a:xfrm>
            <a:off x="6907533" y="609733"/>
            <a:ext cx="4259700" cy="641700"/>
          </a:xfrm>
          <a:prstGeom prst="rect">
            <a:avLst/>
          </a:prstGeom>
          <a:noFill/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3200"/>
              <a:buNone/>
              <a:defRPr b="0" sz="24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5B5B5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-1" y="0"/>
            <a:ext cx="12192000" cy="4572001"/>
          </a:xfrm>
          <a:custGeom>
            <a:rect b="b" l="l" r="r" t="t"/>
            <a:pathLst>
              <a:path extrusionOk="0" h="4572001" w="12192000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4"/>
          <p:cNvSpPr txBox="1"/>
          <p:nvPr>
            <p:ph type="ctrTitle"/>
          </p:nvPr>
        </p:nvSpPr>
        <p:spPr>
          <a:xfrm>
            <a:off x="457200" y="4960137"/>
            <a:ext cx="7772400" cy="146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Questrial"/>
              <a:buNone/>
              <a:defRPr b="0" i="0" sz="50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1" name="Google Shape;31;p4"/>
          <p:cNvSpPr txBox="1"/>
          <p:nvPr>
            <p:ph idx="1" type="subTitle"/>
          </p:nvPr>
        </p:nvSpPr>
        <p:spPr>
          <a:xfrm>
            <a:off x="8610600" y="4960137"/>
            <a:ext cx="3200400" cy="146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estrial"/>
              <a:buNone/>
              <a:defRPr b="0" i="0" sz="18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32" name="Google Shape;32;p4"/>
          <p:cNvSpPr txBox="1"/>
          <p:nvPr>
            <p:ph idx="10" type="dt"/>
          </p:nvPr>
        </p:nvSpPr>
        <p:spPr>
          <a:xfrm>
            <a:off x="1024129" y="6470704"/>
            <a:ext cx="21540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33" name="Google Shape;33;p4"/>
          <p:cNvSpPr txBox="1"/>
          <p:nvPr>
            <p:ph idx="11" type="ftr"/>
          </p:nvPr>
        </p:nvSpPr>
        <p:spPr>
          <a:xfrm>
            <a:off x="4842932" y="6470704"/>
            <a:ext cx="5901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34" name="Google Shape;34;p4"/>
          <p:cNvSpPr txBox="1"/>
          <p:nvPr>
            <p:ph idx="12" type="sldNum"/>
          </p:nvPr>
        </p:nvSpPr>
        <p:spPr>
          <a:xfrm>
            <a:off x="10837333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5" name="Google Shape;35;p4"/>
          <p:cNvCxnSpPr/>
          <p:nvPr/>
        </p:nvCxnSpPr>
        <p:spPr>
          <a:xfrm rot="10800000">
            <a:off x="8386843" y="5264106"/>
            <a:ext cx="0" cy="914400"/>
          </a:xfrm>
          <a:prstGeom prst="straightConnector1">
            <a:avLst/>
          </a:prstGeom>
          <a:noFill/>
          <a:ln cap="flat" cmpd="sng" w="19050">
            <a:solidFill>
              <a:srgbClr val="5B5B5B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">
  <p:cSld name="CUSTOM_16_1_1">
    <p:bg>
      <p:bgPr>
        <a:solidFill>
          <a:schemeClr val="dk1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3"/>
          <p:cNvSpPr txBox="1"/>
          <p:nvPr>
            <p:ph type="ctrTitle"/>
          </p:nvPr>
        </p:nvSpPr>
        <p:spPr>
          <a:xfrm>
            <a:off x="2202533" y="2217533"/>
            <a:ext cx="3713100" cy="768300"/>
          </a:xfrm>
          <a:prstGeom prst="rect">
            <a:avLst/>
          </a:prstGeom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100"/>
              <a:buNone/>
              <a:defRPr b="0" sz="2100"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226" name="Google Shape;226;p33"/>
          <p:cNvSpPr txBox="1"/>
          <p:nvPr>
            <p:ph idx="1" type="subTitle"/>
          </p:nvPr>
        </p:nvSpPr>
        <p:spPr>
          <a:xfrm>
            <a:off x="2202533" y="2985933"/>
            <a:ext cx="3877200" cy="12996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>
                <a:latin typeface="Abel"/>
                <a:ea typeface="Abel"/>
                <a:cs typeface="Abel"/>
                <a:sym typeface="Abel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9pPr>
          </a:lstStyle>
          <a:p/>
        </p:txBody>
      </p:sp>
      <p:sp>
        <p:nvSpPr>
          <p:cNvPr id="227" name="Google Shape;227;p33"/>
          <p:cNvSpPr txBox="1"/>
          <p:nvPr>
            <p:ph idx="2" type="ctrTitle"/>
          </p:nvPr>
        </p:nvSpPr>
        <p:spPr>
          <a:xfrm>
            <a:off x="2202533" y="4487432"/>
            <a:ext cx="3713100" cy="768300"/>
          </a:xfrm>
          <a:prstGeom prst="rect">
            <a:avLst/>
          </a:prstGeom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100"/>
              <a:buNone/>
              <a:defRPr b="0" sz="2100"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228" name="Google Shape;228;p33"/>
          <p:cNvSpPr txBox="1"/>
          <p:nvPr>
            <p:ph idx="3" type="subTitle"/>
          </p:nvPr>
        </p:nvSpPr>
        <p:spPr>
          <a:xfrm>
            <a:off x="2202533" y="5250404"/>
            <a:ext cx="3877200" cy="1299600"/>
          </a:xfrm>
          <a:prstGeom prst="rect">
            <a:avLst/>
          </a:prstGeom>
          <a:noFill/>
        </p:spPr>
        <p:txBody>
          <a:bodyPr anchorCtr="0" anchor="t" bIns="121900" lIns="121900" spcFirstLastPara="1" rIns="121900" wrap="square" tIns="121900">
            <a:noAutofit/>
          </a:bodyPr>
          <a:lstStyle>
            <a:lvl1pPr lvl="0" marR="10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>
                <a:latin typeface="Abel"/>
                <a:ea typeface="Abel"/>
                <a:cs typeface="Abel"/>
                <a:sym typeface="Abel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9pPr>
          </a:lstStyle>
          <a:p/>
        </p:txBody>
      </p:sp>
      <p:sp>
        <p:nvSpPr>
          <p:cNvPr id="229" name="Google Shape;229;p33"/>
          <p:cNvSpPr txBox="1"/>
          <p:nvPr>
            <p:ph idx="4" type="ctrTitle"/>
          </p:nvPr>
        </p:nvSpPr>
        <p:spPr>
          <a:xfrm>
            <a:off x="6810525" y="4487433"/>
            <a:ext cx="3492300" cy="768300"/>
          </a:xfrm>
          <a:prstGeom prst="rect">
            <a:avLst/>
          </a:prstGeom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100"/>
              <a:buNone/>
              <a:defRPr b="0" sz="2100"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230" name="Google Shape;230;p33"/>
          <p:cNvSpPr txBox="1"/>
          <p:nvPr>
            <p:ph idx="5" type="subTitle"/>
          </p:nvPr>
        </p:nvSpPr>
        <p:spPr>
          <a:xfrm>
            <a:off x="6810525" y="5250270"/>
            <a:ext cx="3877200" cy="12996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>
                <a:latin typeface="Abel"/>
                <a:ea typeface="Abel"/>
                <a:cs typeface="Abel"/>
                <a:sym typeface="Abel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9pPr>
          </a:lstStyle>
          <a:p/>
        </p:txBody>
      </p:sp>
      <p:sp>
        <p:nvSpPr>
          <p:cNvPr id="231" name="Google Shape;231;p33"/>
          <p:cNvSpPr txBox="1"/>
          <p:nvPr>
            <p:ph idx="6" type="ctrTitle"/>
          </p:nvPr>
        </p:nvSpPr>
        <p:spPr>
          <a:xfrm>
            <a:off x="6810525" y="2217533"/>
            <a:ext cx="3713100" cy="768300"/>
          </a:xfrm>
          <a:prstGeom prst="rect">
            <a:avLst/>
          </a:prstGeom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100"/>
              <a:buNone/>
              <a:defRPr b="0" sz="2100"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232" name="Google Shape;232;p33"/>
          <p:cNvSpPr txBox="1"/>
          <p:nvPr>
            <p:ph idx="7" type="subTitle"/>
          </p:nvPr>
        </p:nvSpPr>
        <p:spPr>
          <a:xfrm>
            <a:off x="6810525" y="2985933"/>
            <a:ext cx="3877200" cy="12996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>
                <a:latin typeface="Abel"/>
                <a:ea typeface="Abel"/>
                <a:cs typeface="Abel"/>
                <a:sym typeface="Abel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9pPr>
          </a:lstStyle>
          <a:p/>
        </p:txBody>
      </p:sp>
      <p:sp>
        <p:nvSpPr>
          <p:cNvPr id="233" name="Google Shape;233;p33"/>
          <p:cNvSpPr/>
          <p:nvPr/>
        </p:nvSpPr>
        <p:spPr>
          <a:xfrm>
            <a:off x="4684767" y="471233"/>
            <a:ext cx="7563300" cy="705900"/>
          </a:xfrm>
          <a:prstGeom prst="roundRect">
            <a:avLst>
              <a:gd fmla="val 19858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33"/>
          <p:cNvSpPr/>
          <p:nvPr/>
        </p:nvSpPr>
        <p:spPr>
          <a:xfrm>
            <a:off x="4759700" y="545341"/>
            <a:ext cx="7488300" cy="705900"/>
          </a:xfrm>
          <a:prstGeom prst="roundRect">
            <a:avLst>
              <a:gd fmla="val 11897" name="adj"/>
            </a:avLst>
          </a:prstGeom>
          <a:noFill/>
          <a:ln cap="flat" cmpd="sng" w="127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33"/>
          <p:cNvSpPr txBox="1"/>
          <p:nvPr>
            <p:ph idx="8" type="ctrTitle"/>
          </p:nvPr>
        </p:nvSpPr>
        <p:spPr>
          <a:xfrm>
            <a:off x="6907533" y="609733"/>
            <a:ext cx="4259700" cy="641700"/>
          </a:xfrm>
          <a:prstGeom prst="rect">
            <a:avLst/>
          </a:prstGeom>
          <a:noFill/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3200"/>
              <a:buNone/>
              <a:defRPr b="0" sz="24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">
  <p:cSld name="CUSTOM_6_1_1_1">
    <p:bg>
      <p:bgPr>
        <a:solidFill>
          <a:schemeClr val="dk1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4"/>
          <p:cNvSpPr txBox="1"/>
          <p:nvPr>
            <p:ph type="ctrTitle"/>
          </p:nvPr>
        </p:nvSpPr>
        <p:spPr>
          <a:xfrm>
            <a:off x="1185800" y="2211033"/>
            <a:ext cx="6051300" cy="24360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6400"/>
              <a:buNone/>
              <a:defRPr b="0" sz="96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1">
  <p:cSld name="CUSTOM_6_1_1_1_1">
    <p:bg>
      <p:bgPr>
        <a:solidFill>
          <a:schemeClr val="dk1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5"/>
          <p:cNvSpPr txBox="1"/>
          <p:nvPr>
            <p:ph type="ctrTitle"/>
          </p:nvPr>
        </p:nvSpPr>
        <p:spPr>
          <a:xfrm>
            <a:off x="7522433" y="2211033"/>
            <a:ext cx="3540900" cy="24360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6400"/>
              <a:buNone/>
              <a:defRPr b="0" sz="48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9pPr>
          </a:lstStyle>
          <a:p/>
        </p:txBody>
      </p:sp>
      <p:grpSp>
        <p:nvGrpSpPr>
          <p:cNvPr id="240" name="Google Shape;240;p35"/>
          <p:cNvGrpSpPr/>
          <p:nvPr/>
        </p:nvGrpSpPr>
        <p:grpSpPr>
          <a:xfrm>
            <a:off x="573244" y="1444351"/>
            <a:ext cx="5954207" cy="4102831"/>
            <a:chOff x="1211784" y="1483576"/>
            <a:chExt cx="6753864" cy="2714769"/>
          </a:xfrm>
        </p:grpSpPr>
        <p:sp>
          <p:nvSpPr>
            <p:cNvPr id="241" name="Google Shape;241;p35"/>
            <p:cNvSpPr/>
            <p:nvPr/>
          </p:nvSpPr>
          <p:spPr>
            <a:xfrm>
              <a:off x="1211784" y="1575146"/>
              <a:ext cx="6648000" cy="2623200"/>
            </a:xfrm>
            <a:prstGeom prst="roundRect">
              <a:avLst>
                <a:gd fmla="val 4313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35"/>
            <p:cNvSpPr/>
            <p:nvPr/>
          </p:nvSpPr>
          <p:spPr>
            <a:xfrm>
              <a:off x="1317648" y="1483576"/>
              <a:ext cx="6648000" cy="2623200"/>
            </a:xfrm>
            <a:prstGeom prst="roundRect">
              <a:avLst>
                <a:gd fmla="val 4313" name="adj"/>
              </a:avLst>
            </a:prstGeom>
            <a:noFill/>
            <a:ln cap="flat" cmpd="sng" w="127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 ">
  <p:cSld name="CUSTOM_6_1_1_2">
    <p:bg>
      <p:bgPr>
        <a:solidFill>
          <a:schemeClr val="dk1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6"/>
          <p:cNvSpPr/>
          <p:nvPr/>
        </p:nvSpPr>
        <p:spPr>
          <a:xfrm>
            <a:off x="4684767" y="471233"/>
            <a:ext cx="7563300" cy="705900"/>
          </a:xfrm>
          <a:prstGeom prst="roundRect">
            <a:avLst>
              <a:gd fmla="val 19858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36"/>
          <p:cNvSpPr/>
          <p:nvPr/>
        </p:nvSpPr>
        <p:spPr>
          <a:xfrm>
            <a:off x="4759700" y="545341"/>
            <a:ext cx="7488300" cy="705900"/>
          </a:xfrm>
          <a:prstGeom prst="roundRect">
            <a:avLst>
              <a:gd fmla="val 11897" name="adj"/>
            </a:avLst>
          </a:prstGeom>
          <a:noFill/>
          <a:ln cap="flat" cmpd="sng" w="127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6"/>
          <p:cNvSpPr txBox="1"/>
          <p:nvPr>
            <p:ph type="ctrTitle"/>
          </p:nvPr>
        </p:nvSpPr>
        <p:spPr>
          <a:xfrm>
            <a:off x="6907533" y="609733"/>
            <a:ext cx="4259700" cy="641700"/>
          </a:xfrm>
          <a:prstGeom prst="rect">
            <a:avLst/>
          </a:prstGeom>
          <a:noFill/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3200"/>
              <a:buNone/>
              <a:defRPr b="0" sz="24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NUMBER">
  <p:cSld name="CUSTOM_6_1_1_2_1_1">
    <p:bg>
      <p:bgPr>
        <a:solidFill>
          <a:schemeClr val="dk1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7"/>
          <p:cNvSpPr txBox="1"/>
          <p:nvPr>
            <p:ph idx="1" type="subTitle"/>
          </p:nvPr>
        </p:nvSpPr>
        <p:spPr>
          <a:xfrm>
            <a:off x="2068718" y="2070250"/>
            <a:ext cx="2516700" cy="576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49" name="Google Shape;249;p37"/>
          <p:cNvSpPr txBox="1"/>
          <p:nvPr>
            <p:ph hasCustomPrompt="1" type="title"/>
          </p:nvPr>
        </p:nvSpPr>
        <p:spPr>
          <a:xfrm>
            <a:off x="1757318" y="1251317"/>
            <a:ext cx="3139500" cy="906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b="0" sz="4000"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9pPr>
          </a:lstStyle>
          <a:p>
            <a:r>
              <a:t>xx%</a:t>
            </a:r>
          </a:p>
        </p:txBody>
      </p:sp>
      <p:sp>
        <p:nvSpPr>
          <p:cNvPr id="250" name="Google Shape;250;p37"/>
          <p:cNvSpPr/>
          <p:nvPr/>
        </p:nvSpPr>
        <p:spPr>
          <a:xfrm>
            <a:off x="4684767" y="471233"/>
            <a:ext cx="7563300" cy="705900"/>
          </a:xfrm>
          <a:prstGeom prst="roundRect">
            <a:avLst>
              <a:gd fmla="val 19858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37"/>
          <p:cNvSpPr/>
          <p:nvPr/>
        </p:nvSpPr>
        <p:spPr>
          <a:xfrm>
            <a:off x="4759700" y="545341"/>
            <a:ext cx="7488300" cy="705900"/>
          </a:xfrm>
          <a:prstGeom prst="roundRect">
            <a:avLst>
              <a:gd fmla="val 11897" name="adj"/>
            </a:avLst>
          </a:prstGeom>
          <a:noFill/>
          <a:ln cap="flat" cmpd="sng" w="127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37"/>
          <p:cNvSpPr txBox="1"/>
          <p:nvPr>
            <p:ph idx="2" type="ctrTitle"/>
          </p:nvPr>
        </p:nvSpPr>
        <p:spPr>
          <a:xfrm>
            <a:off x="6907533" y="609733"/>
            <a:ext cx="4259700" cy="641700"/>
          </a:xfrm>
          <a:prstGeom prst="rect">
            <a:avLst/>
          </a:prstGeom>
          <a:noFill/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3200"/>
              <a:buNone/>
              <a:defRPr b="0" sz="24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X COLUMNS">
  <p:cSld name="CUSTOM_6_1_1_2_1_1_1">
    <p:bg>
      <p:bgPr>
        <a:solidFill>
          <a:schemeClr val="dk1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8"/>
          <p:cNvSpPr/>
          <p:nvPr/>
        </p:nvSpPr>
        <p:spPr>
          <a:xfrm>
            <a:off x="4684767" y="471233"/>
            <a:ext cx="7563300" cy="705900"/>
          </a:xfrm>
          <a:prstGeom prst="roundRect">
            <a:avLst>
              <a:gd fmla="val 19858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38"/>
          <p:cNvSpPr/>
          <p:nvPr/>
        </p:nvSpPr>
        <p:spPr>
          <a:xfrm>
            <a:off x="4759700" y="545341"/>
            <a:ext cx="7488300" cy="705900"/>
          </a:xfrm>
          <a:prstGeom prst="roundRect">
            <a:avLst>
              <a:gd fmla="val 11897" name="adj"/>
            </a:avLst>
          </a:prstGeom>
          <a:noFill/>
          <a:ln cap="flat" cmpd="sng" w="127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38"/>
          <p:cNvSpPr txBox="1"/>
          <p:nvPr>
            <p:ph type="ctrTitle"/>
          </p:nvPr>
        </p:nvSpPr>
        <p:spPr>
          <a:xfrm>
            <a:off x="6907533" y="609733"/>
            <a:ext cx="4259700" cy="641700"/>
          </a:xfrm>
          <a:prstGeom prst="rect">
            <a:avLst/>
          </a:prstGeom>
          <a:noFill/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3200"/>
              <a:buNone/>
              <a:defRPr b="0" sz="24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9pPr>
          </a:lstStyle>
          <a:p/>
        </p:txBody>
      </p:sp>
      <p:sp>
        <p:nvSpPr>
          <p:cNvPr id="257" name="Google Shape;257;p38"/>
          <p:cNvSpPr txBox="1"/>
          <p:nvPr>
            <p:ph idx="2" type="title"/>
          </p:nvPr>
        </p:nvSpPr>
        <p:spPr>
          <a:xfrm>
            <a:off x="1289634" y="2651897"/>
            <a:ext cx="24552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 i="0" sz="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258" name="Google Shape;258;p38"/>
          <p:cNvSpPr txBox="1"/>
          <p:nvPr>
            <p:ph idx="1" type="subTitle"/>
          </p:nvPr>
        </p:nvSpPr>
        <p:spPr>
          <a:xfrm>
            <a:off x="1044600" y="3249800"/>
            <a:ext cx="2947500" cy="465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ctr">
              <a:spcBef>
                <a:spcPts val="2100"/>
              </a:spcBef>
              <a:spcAft>
                <a:spcPts val="0"/>
              </a:spcAft>
              <a:buNone/>
              <a:defRPr sz="1300"/>
            </a:lvl2pPr>
            <a:lvl3pPr lvl="2" algn="ctr">
              <a:spcBef>
                <a:spcPts val="2100"/>
              </a:spcBef>
              <a:spcAft>
                <a:spcPts val="0"/>
              </a:spcAft>
              <a:buNone/>
              <a:defRPr sz="1300"/>
            </a:lvl3pPr>
            <a:lvl4pPr lvl="3" algn="ctr">
              <a:spcBef>
                <a:spcPts val="2100"/>
              </a:spcBef>
              <a:spcAft>
                <a:spcPts val="0"/>
              </a:spcAft>
              <a:buNone/>
              <a:defRPr sz="1300"/>
            </a:lvl4pPr>
            <a:lvl5pPr lvl="4" algn="ctr">
              <a:spcBef>
                <a:spcPts val="2100"/>
              </a:spcBef>
              <a:spcAft>
                <a:spcPts val="0"/>
              </a:spcAft>
              <a:buNone/>
              <a:defRPr sz="1300"/>
            </a:lvl5pPr>
            <a:lvl6pPr lvl="5" algn="ctr">
              <a:spcBef>
                <a:spcPts val="2100"/>
              </a:spcBef>
              <a:spcAft>
                <a:spcPts val="0"/>
              </a:spcAft>
              <a:buNone/>
              <a:defRPr sz="1300"/>
            </a:lvl6pPr>
            <a:lvl7pPr lvl="6" algn="ctr">
              <a:spcBef>
                <a:spcPts val="2100"/>
              </a:spcBef>
              <a:spcAft>
                <a:spcPts val="0"/>
              </a:spcAft>
              <a:buNone/>
              <a:defRPr sz="1300"/>
            </a:lvl7pPr>
            <a:lvl8pPr lvl="7" algn="ctr">
              <a:spcBef>
                <a:spcPts val="2100"/>
              </a:spcBef>
              <a:spcAft>
                <a:spcPts val="0"/>
              </a:spcAft>
              <a:buNone/>
              <a:defRPr sz="1300"/>
            </a:lvl8pPr>
            <a:lvl9pPr lvl="8" algn="ctr">
              <a:spcBef>
                <a:spcPts val="2100"/>
              </a:spcBef>
              <a:spcAft>
                <a:spcPts val="2100"/>
              </a:spcAft>
              <a:buNone/>
              <a:defRPr sz="1300"/>
            </a:lvl9pPr>
          </a:lstStyle>
          <a:p/>
        </p:txBody>
      </p:sp>
      <p:sp>
        <p:nvSpPr>
          <p:cNvPr id="259" name="Google Shape;259;p38"/>
          <p:cNvSpPr txBox="1"/>
          <p:nvPr>
            <p:ph idx="3" type="title"/>
          </p:nvPr>
        </p:nvSpPr>
        <p:spPr>
          <a:xfrm>
            <a:off x="8449232" y="2651897"/>
            <a:ext cx="24552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 i="0" sz="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260" name="Google Shape;260;p38"/>
          <p:cNvSpPr txBox="1"/>
          <p:nvPr>
            <p:ph idx="4" type="subTitle"/>
          </p:nvPr>
        </p:nvSpPr>
        <p:spPr>
          <a:xfrm>
            <a:off x="8204033" y="3249800"/>
            <a:ext cx="2947500" cy="465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ctr">
              <a:spcBef>
                <a:spcPts val="2100"/>
              </a:spcBef>
              <a:spcAft>
                <a:spcPts val="0"/>
              </a:spcAft>
              <a:buNone/>
              <a:defRPr sz="1300"/>
            </a:lvl2pPr>
            <a:lvl3pPr lvl="2" algn="ctr">
              <a:spcBef>
                <a:spcPts val="2100"/>
              </a:spcBef>
              <a:spcAft>
                <a:spcPts val="0"/>
              </a:spcAft>
              <a:buNone/>
              <a:defRPr sz="1300"/>
            </a:lvl3pPr>
            <a:lvl4pPr lvl="3" algn="ctr">
              <a:spcBef>
                <a:spcPts val="2100"/>
              </a:spcBef>
              <a:spcAft>
                <a:spcPts val="0"/>
              </a:spcAft>
              <a:buNone/>
              <a:defRPr sz="1300"/>
            </a:lvl4pPr>
            <a:lvl5pPr lvl="4" algn="ctr">
              <a:spcBef>
                <a:spcPts val="2100"/>
              </a:spcBef>
              <a:spcAft>
                <a:spcPts val="0"/>
              </a:spcAft>
              <a:buNone/>
              <a:defRPr sz="1300"/>
            </a:lvl5pPr>
            <a:lvl6pPr lvl="5" algn="ctr">
              <a:spcBef>
                <a:spcPts val="2100"/>
              </a:spcBef>
              <a:spcAft>
                <a:spcPts val="0"/>
              </a:spcAft>
              <a:buNone/>
              <a:defRPr sz="1300"/>
            </a:lvl6pPr>
            <a:lvl7pPr lvl="6" algn="ctr">
              <a:spcBef>
                <a:spcPts val="2100"/>
              </a:spcBef>
              <a:spcAft>
                <a:spcPts val="0"/>
              </a:spcAft>
              <a:buNone/>
              <a:defRPr sz="1300"/>
            </a:lvl7pPr>
            <a:lvl8pPr lvl="7" algn="ctr">
              <a:spcBef>
                <a:spcPts val="2100"/>
              </a:spcBef>
              <a:spcAft>
                <a:spcPts val="0"/>
              </a:spcAft>
              <a:buNone/>
              <a:defRPr sz="1300"/>
            </a:lvl8pPr>
            <a:lvl9pPr lvl="8" algn="ctr">
              <a:spcBef>
                <a:spcPts val="2100"/>
              </a:spcBef>
              <a:spcAft>
                <a:spcPts val="2100"/>
              </a:spcAft>
              <a:buNone/>
              <a:defRPr sz="1300"/>
            </a:lvl9pPr>
          </a:lstStyle>
          <a:p/>
        </p:txBody>
      </p:sp>
      <p:sp>
        <p:nvSpPr>
          <p:cNvPr id="261" name="Google Shape;261;p38"/>
          <p:cNvSpPr txBox="1"/>
          <p:nvPr>
            <p:ph idx="5" type="title"/>
          </p:nvPr>
        </p:nvSpPr>
        <p:spPr>
          <a:xfrm>
            <a:off x="4868984" y="4800663"/>
            <a:ext cx="24552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 i="0" sz="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262" name="Google Shape;262;p38"/>
          <p:cNvSpPr txBox="1"/>
          <p:nvPr>
            <p:ph idx="6" type="subTitle"/>
          </p:nvPr>
        </p:nvSpPr>
        <p:spPr>
          <a:xfrm>
            <a:off x="4622703" y="5398567"/>
            <a:ext cx="2947500" cy="465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ctr">
              <a:spcBef>
                <a:spcPts val="2100"/>
              </a:spcBef>
              <a:spcAft>
                <a:spcPts val="0"/>
              </a:spcAft>
              <a:buNone/>
              <a:defRPr sz="1300"/>
            </a:lvl2pPr>
            <a:lvl3pPr lvl="2" algn="ctr">
              <a:spcBef>
                <a:spcPts val="2100"/>
              </a:spcBef>
              <a:spcAft>
                <a:spcPts val="0"/>
              </a:spcAft>
              <a:buNone/>
              <a:defRPr sz="1300"/>
            </a:lvl3pPr>
            <a:lvl4pPr lvl="3" algn="ctr">
              <a:spcBef>
                <a:spcPts val="2100"/>
              </a:spcBef>
              <a:spcAft>
                <a:spcPts val="0"/>
              </a:spcAft>
              <a:buNone/>
              <a:defRPr sz="1300"/>
            </a:lvl4pPr>
            <a:lvl5pPr lvl="4" algn="ctr">
              <a:spcBef>
                <a:spcPts val="2100"/>
              </a:spcBef>
              <a:spcAft>
                <a:spcPts val="0"/>
              </a:spcAft>
              <a:buNone/>
              <a:defRPr sz="1300"/>
            </a:lvl5pPr>
            <a:lvl6pPr lvl="5" algn="ctr">
              <a:spcBef>
                <a:spcPts val="2100"/>
              </a:spcBef>
              <a:spcAft>
                <a:spcPts val="0"/>
              </a:spcAft>
              <a:buNone/>
              <a:defRPr sz="1300"/>
            </a:lvl6pPr>
            <a:lvl7pPr lvl="6" algn="ctr">
              <a:spcBef>
                <a:spcPts val="2100"/>
              </a:spcBef>
              <a:spcAft>
                <a:spcPts val="0"/>
              </a:spcAft>
              <a:buNone/>
              <a:defRPr sz="1300"/>
            </a:lvl7pPr>
            <a:lvl8pPr lvl="7" algn="ctr">
              <a:spcBef>
                <a:spcPts val="2100"/>
              </a:spcBef>
              <a:spcAft>
                <a:spcPts val="0"/>
              </a:spcAft>
              <a:buNone/>
              <a:defRPr sz="1300"/>
            </a:lvl8pPr>
            <a:lvl9pPr lvl="8" algn="ctr">
              <a:spcBef>
                <a:spcPts val="2100"/>
              </a:spcBef>
              <a:spcAft>
                <a:spcPts val="2100"/>
              </a:spcAft>
              <a:buNone/>
              <a:defRPr sz="1300"/>
            </a:lvl9pPr>
          </a:lstStyle>
          <a:p/>
        </p:txBody>
      </p:sp>
      <p:sp>
        <p:nvSpPr>
          <p:cNvPr id="263" name="Google Shape;263;p38"/>
          <p:cNvSpPr txBox="1"/>
          <p:nvPr>
            <p:ph idx="7" type="title"/>
          </p:nvPr>
        </p:nvSpPr>
        <p:spPr>
          <a:xfrm>
            <a:off x="4868984" y="2651897"/>
            <a:ext cx="24552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 i="0" sz="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264" name="Google Shape;264;p38"/>
          <p:cNvSpPr txBox="1"/>
          <p:nvPr>
            <p:ph idx="8" type="subTitle"/>
          </p:nvPr>
        </p:nvSpPr>
        <p:spPr>
          <a:xfrm>
            <a:off x="4622703" y="3249800"/>
            <a:ext cx="2947500" cy="465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ctr">
              <a:spcBef>
                <a:spcPts val="2100"/>
              </a:spcBef>
              <a:spcAft>
                <a:spcPts val="0"/>
              </a:spcAft>
              <a:buNone/>
              <a:defRPr sz="1300"/>
            </a:lvl2pPr>
            <a:lvl3pPr lvl="2" algn="ctr">
              <a:spcBef>
                <a:spcPts val="2100"/>
              </a:spcBef>
              <a:spcAft>
                <a:spcPts val="0"/>
              </a:spcAft>
              <a:buNone/>
              <a:defRPr sz="1300"/>
            </a:lvl3pPr>
            <a:lvl4pPr lvl="3" algn="ctr">
              <a:spcBef>
                <a:spcPts val="2100"/>
              </a:spcBef>
              <a:spcAft>
                <a:spcPts val="0"/>
              </a:spcAft>
              <a:buNone/>
              <a:defRPr sz="1300"/>
            </a:lvl4pPr>
            <a:lvl5pPr lvl="4" algn="ctr">
              <a:spcBef>
                <a:spcPts val="2100"/>
              </a:spcBef>
              <a:spcAft>
                <a:spcPts val="0"/>
              </a:spcAft>
              <a:buNone/>
              <a:defRPr sz="1300"/>
            </a:lvl5pPr>
            <a:lvl6pPr lvl="5" algn="ctr">
              <a:spcBef>
                <a:spcPts val="2100"/>
              </a:spcBef>
              <a:spcAft>
                <a:spcPts val="0"/>
              </a:spcAft>
              <a:buNone/>
              <a:defRPr sz="1300"/>
            </a:lvl6pPr>
            <a:lvl7pPr lvl="6" algn="ctr">
              <a:spcBef>
                <a:spcPts val="2100"/>
              </a:spcBef>
              <a:spcAft>
                <a:spcPts val="0"/>
              </a:spcAft>
              <a:buNone/>
              <a:defRPr sz="1300"/>
            </a:lvl7pPr>
            <a:lvl8pPr lvl="7" algn="ctr">
              <a:spcBef>
                <a:spcPts val="2100"/>
              </a:spcBef>
              <a:spcAft>
                <a:spcPts val="0"/>
              </a:spcAft>
              <a:buNone/>
              <a:defRPr sz="1300"/>
            </a:lvl8pPr>
            <a:lvl9pPr lvl="8" algn="ctr">
              <a:spcBef>
                <a:spcPts val="2100"/>
              </a:spcBef>
              <a:spcAft>
                <a:spcPts val="2100"/>
              </a:spcAft>
              <a:buNone/>
              <a:defRPr sz="1300"/>
            </a:lvl9pPr>
          </a:lstStyle>
          <a:p/>
        </p:txBody>
      </p:sp>
      <p:sp>
        <p:nvSpPr>
          <p:cNvPr id="265" name="Google Shape;265;p38"/>
          <p:cNvSpPr txBox="1"/>
          <p:nvPr>
            <p:ph idx="9" type="title"/>
          </p:nvPr>
        </p:nvSpPr>
        <p:spPr>
          <a:xfrm>
            <a:off x="1289051" y="4800663"/>
            <a:ext cx="24552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 i="0" sz="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266" name="Google Shape;266;p38"/>
          <p:cNvSpPr txBox="1"/>
          <p:nvPr>
            <p:ph idx="13" type="subTitle"/>
          </p:nvPr>
        </p:nvSpPr>
        <p:spPr>
          <a:xfrm>
            <a:off x="1043900" y="5398567"/>
            <a:ext cx="2947500" cy="465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ctr">
              <a:spcBef>
                <a:spcPts val="2100"/>
              </a:spcBef>
              <a:spcAft>
                <a:spcPts val="0"/>
              </a:spcAft>
              <a:buNone/>
              <a:defRPr sz="1300"/>
            </a:lvl2pPr>
            <a:lvl3pPr lvl="2" algn="ctr">
              <a:spcBef>
                <a:spcPts val="2100"/>
              </a:spcBef>
              <a:spcAft>
                <a:spcPts val="0"/>
              </a:spcAft>
              <a:buNone/>
              <a:defRPr sz="1300"/>
            </a:lvl3pPr>
            <a:lvl4pPr lvl="3" algn="ctr">
              <a:spcBef>
                <a:spcPts val="2100"/>
              </a:spcBef>
              <a:spcAft>
                <a:spcPts val="0"/>
              </a:spcAft>
              <a:buNone/>
              <a:defRPr sz="1300"/>
            </a:lvl4pPr>
            <a:lvl5pPr lvl="4" algn="ctr">
              <a:spcBef>
                <a:spcPts val="2100"/>
              </a:spcBef>
              <a:spcAft>
                <a:spcPts val="0"/>
              </a:spcAft>
              <a:buNone/>
              <a:defRPr sz="1300"/>
            </a:lvl5pPr>
            <a:lvl6pPr lvl="5" algn="ctr">
              <a:spcBef>
                <a:spcPts val="2100"/>
              </a:spcBef>
              <a:spcAft>
                <a:spcPts val="0"/>
              </a:spcAft>
              <a:buNone/>
              <a:defRPr sz="1300"/>
            </a:lvl6pPr>
            <a:lvl7pPr lvl="6" algn="ctr">
              <a:spcBef>
                <a:spcPts val="2100"/>
              </a:spcBef>
              <a:spcAft>
                <a:spcPts val="0"/>
              </a:spcAft>
              <a:buNone/>
              <a:defRPr sz="1300"/>
            </a:lvl7pPr>
            <a:lvl8pPr lvl="7" algn="ctr">
              <a:spcBef>
                <a:spcPts val="2100"/>
              </a:spcBef>
              <a:spcAft>
                <a:spcPts val="0"/>
              </a:spcAft>
              <a:buNone/>
              <a:defRPr sz="1300"/>
            </a:lvl8pPr>
            <a:lvl9pPr lvl="8" algn="ctr">
              <a:spcBef>
                <a:spcPts val="2100"/>
              </a:spcBef>
              <a:spcAft>
                <a:spcPts val="2100"/>
              </a:spcAft>
              <a:buNone/>
              <a:defRPr sz="1300"/>
            </a:lvl9pPr>
          </a:lstStyle>
          <a:p/>
        </p:txBody>
      </p:sp>
      <p:sp>
        <p:nvSpPr>
          <p:cNvPr id="267" name="Google Shape;267;p38"/>
          <p:cNvSpPr txBox="1"/>
          <p:nvPr>
            <p:ph idx="14" type="title"/>
          </p:nvPr>
        </p:nvSpPr>
        <p:spPr>
          <a:xfrm>
            <a:off x="8449232" y="4800663"/>
            <a:ext cx="24552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 i="0" sz="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268" name="Google Shape;268;p38"/>
          <p:cNvSpPr txBox="1"/>
          <p:nvPr>
            <p:ph idx="15" type="subTitle"/>
          </p:nvPr>
        </p:nvSpPr>
        <p:spPr>
          <a:xfrm>
            <a:off x="8203033" y="5398567"/>
            <a:ext cx="2947500" cy="465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ctr">
              <a:spcBef>
                <a:spcPts val="2100"/>
              </a:spcBef>
              <a:spcAft>
                <a:spcPts val="0"/>
              </a:spcAft>
              <a:buNone/>
              <a:defRPr sz="1300"/>
            </a:lvl2pPr>
            <a:lvl3pPr lvl="2" algn="ctr">
              <a:spcBef>
                <a:spcPts val="2100"/>
              </a:spcBef>
              <a:spcAft>
                <a:spcPts val="0"/>
              </a:spcAft>
              <a:buNone/>
              <a:defRPr sz="1300"/>
            </a:lvl3pPr>
            <a:lvl4pPr lvl="3" algn="ctr">
              <a:spcBef>
                <a:spcPts val="2100"/>
              </a:spcBef>
              <a:spcAft>
                <a:spcPts val="0"/>
              </a:spcAft>
              <a:buNone/>
              <a:defRPr sz="1300"/>
            </a:lvl4pPr>
            <a:lvl5pPr lvl="4" algn="ctr">
              <a:spcBef>
                <a:spcPts val="2100"/>
              </a:spcBef>
              <a:spcAft>
                <a:spcPts val="0"/>
              </a:spcAft>
              <a:buNone/>
              <a:defRPr sz="1300"/>
            </a:lvl5pPr>
            <a:lvl6pPr lvl="5" algn="ctr">
              <a:spcBef>
                <a:spcPts val="2100"/>
              </a:spcBef>
              <a:spcAft>
                <a:spcPts val="0"/>
              </a:spcAft>
              <a:buNone/>
              <a:defRPr sz="1300"/>
            </a:lvl6pPr>
            <a:lvl7pPr lvl="6" algn="ctr">
              <a:spcBef>
                <a:spcPts val="2100"/>
              </a:spcBef>
              <a:spcAft>
                <a:spcPts val="0"/>
              </a:spcAft>
              <a:buNone/>
              <a:defRPr sz="1300"/>
            </a:lvl7pPr>
            <a:lvl8pPr lvl="7" algn="ctr">
              <a:spcBef>
                <a:spcPts val="2100"/>
              </a:spcBef>
              <a:spcAft>
                <a:spcPts val="0"/>
              </a:spcAft>
              <a:buNone/>
              <a:defRPr sz="1300"/>
            </a:lvl8pPr>
            <a:lvl9pPr lvl="8" algn="ctr">
              <a:spcBef>
                <a:spcPts val="2100"/>
              </a:spcBef>
              <a:spcAft>
                <a:spcPts val="2100"/>
              </a:spcAft>
              <a:buNone/>
              <a:defRPr sz="1300"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">
  <p:cSld name="CUSTOM_17">
    <p:bg>
      <p:bgPr>
        <a:solidFill>
          <a:schemeClr val="dk1"/>
        </a:solid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9"/>
          <p:cNvSpPr txBox="1"/>
          <p:nvPr>
            <p:ph type="ctrTitle"/>
          </p:nvPr>
        </p:nvSpPr>
        <p:spPr>
          <a:xfrm>
            <a:off x="1470567" y="2109367"/>
            <a:ext cx="1905900" cy="1057200"/>
          </a:xfrm>
          <a:prstGeom prst="rect">
            <a:avLst/>
          </a:prstGeom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48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/>
        </p:txBody>
      </p:sp>
      <p:sp>
        <p:nvSpPr>
          <p:cNvPr id="271" name="Google Shape;271;p39"/>
          <p:cNvSpPr txBox="1"/>
          <p:nvPr>
            <p:ph idx="1" type="subTitle"/>
          </p:nvPr>
        </p:nvSpPr>
        <p:spPr>
          <a:xfrm>
            <a:off x="1189681" y="3903617"/>
            <a:ext cx="2437200" cy="2228100"/>
          </a:xfrm>
          <a:prstGeom prst="rect">
            <a:avLst/>
          </a:prstGeom>
          <a:noFill/>
        </p:spPr>
        <p:txBody>
          <a:bodyPr anchorCtr="0" anchor="t" bIns="121900" lIns="121900" spcFirstLastPara="1" rIns="121900" wrap="square" tIns="121900">
            <a:noAutofit/>
          </a:bodyPr>
          <a:lstStyle>
            <a:lvl1pPr lvl="0" marR="10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272" name="Google Shape;272;p39"/>
          <p:cNvSpPr/>
          <p:nvPr/>
        </p:nvSpPr>
        <p:spPr>
          <a:xfrm>
            <a:off x="4684767" y="471233"/>
            <a:ext cx="7563300" cy="705900"/>
          </a:xfrm>
          <a:prstGeom prst="roundRect">
            <a:avLst>
              <a:gd fmla="val 19858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39"/>
          <p:cNvSpPr/>
          <p:nvPr/>
        </p:nvSpPr>
        <p:spPr>
          <a:xfrm>
            <a:off x="4759700" y="545341"/>
            <a:ext cx="7488300" cy="705900"/>
          </a:xfrm>
          <a:prstGeom prst="roundRect">
            <a:avLst>
              <a:gd fmla="val 11897" name="adj"/>
            </a:avLst>
          </a:prstGeom>
          <a:noFill/>
          <a:ln cap="flat" cmpd="sng" w="127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39"/>
          <p:cNvSpPr txBox="1"/>
          <p:nvPr>
            <p:ph idx="2" type="ctrTitle"/>
          </p:nvPr>
        </p:nvSpPr>
        <p:spPr>
          <a:xfrm>
            <a:off x="5114682" y="2109367"/>
            <a:ext cx="1905900" cy="1057200"/>
          </a:xfrm>
          <a:prstGeom prst="rect">
            <a:avLst/>
          </a:prstGeom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48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/>
        </p:txBody>
      </p:sp>
      <p:sp>
        <p:nvSpPr>
          <p:cNvPr id="275" name="Google Shape;275;p39"/>
          <p:cNvSpPr txBox="1"/>
          <p:nvPr>
            <p:ph idx="3" type="subTitle"/>
          </p:nvPr>
        </p:nvSpPr>
        <p:spPr>
          <a:xfrm>
            <a:off x="4833815" y="3903617"/>
            <a:ext cx="2437200" cy="2228100"/>
          </a:xfrm>
          <a:prstGeom prst="rect">
            <a:avLst/>
          </a:prstGeom>
          <a:noFill/>
        </p:spPr>
        <p:txBody>
          <a:bodyPr anchorCtr="0" anchor="t" bIns="121900" lIns="121900" spcFirstLastPara="1" rIns="121900" wrap="square" tIns="121900">
            <a:noAutofit/>
          </a:bodyPr>
          <a:lstStyle>
            <a:lvl1pPr lvl="0" marR="10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276" name="Google Shape;276;p39"/>
          <p:cNvSpPr txBox="1"/>
          <p:nvPr>
            <p:ph idx="4" type="ctrTitle"/>
          </p:nvPr>
        </p:nvSpPr>
        <p:spPr>
          <a:xfrm>
            <a:off x="8758700" y="2109367"/>
            <a:ext cx="1905900" cy="1057200"/>
          </a:xfrm>
          <a:prstGeom prst="rect">
            <a:avLst/>
          </a:prstGeom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48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/>
        </p:txBody>
      </p:sp>
      <p:sp>
        <p:nvSpPr>
          <p:cNvPr id="277" name="Google Shape;277;p39"/>
          <p:cNvSpPr txBox="1"/>
          <p:nvPr>
            <p:ph idx="5" type="subTitle"/>
          </p:nvPr>
        </p:nvSpPr>
        <p:spPr>
          <a:xfrm>
            <a:off x="8477948" y="3903617"/>
            <a:ext cx="2437200" cy="2228100"/>
          </a:xfrm>
          <a:prstGeom prst="rect">
            <a:avLst/>
          </a:prstGeom>
          <a:noFill/>
        </p:spPr>
        <p:txBody>
          <a:bodyPr anchorCtr="0" anchor="t" bIns="121900" lIns="121900" spcFirstLastPara="1" rIns="121900" wrap="square" tIns="121900">
            <a:noAutofit/>
          </a:bodyPr>
          <a:lstStyle>
            <a:lvl1pPr lvl="0" marR="10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278" name="Google Shape;278;p39"/>
          <p:cNvSpPr txBox="1"/>
          <p:nvPr>
            <p:ph idx="6" type="ctrTitle"/>
          </p:nvPr>
        </p:nvSpPr>
        <p:spPr>
          <a:xfrm>
            <a:off x="6907533" y="609733"/>
            <a:ext cx="4259700" cy="641700"/>
          </a:xfrm>
          <a:prstGeom prst="rect">
            <a:avLst/>
          </a:prstGeom>
          <a:noFill/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3200"/>
              <a:buNone/>
              <a:defRPr b="0" sz="24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+ TEXT">
  <p:cSld name="CUSTOM_17_1">
    <p:bg>
      <p:bgPr>
        <a:solidFill>
          <a:schemeClr val="dk1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0"/>
          <p:cNvSpPr txBox="1"/>
          <p:nvPr>
            <p:ph idx="1" type="subTitle"/>
          </p:nvPr>
        </p:nvSpPr>
        <p:spPr>
          <a:xfrm>
            <a:off x="2364800" y="2184000"/>
            <a:ext cx="7462500" cy="528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None/>
              <a:defRPr/>
            </a:lvl9pPr>
          </a:lstStyle>
          <a:p/>
        </p:txBody>
      </p:sp>
      <p:sp>
        <p:nvSpPr>
          <p:cNvPr id="281" name="Google Shape;281;p40"/>
          <p:cNvSpPr txBox="1"/>
          <p:nvPr>
            <p:ph idx="2" type="subTitle"/>
          </p:nvPr>
        </p:nvSpPr>
        <p:spPr>
          <a:xfrm>
            <a:off x="2364800" y="3778392"/>
            <a:ext cx="7462500" cy="528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None/>
              <a:defRPr/>
            </a:lvl9pPr>
          </a:lstStyle>
          <a:p/>
        </p:txBody>
      </p:sp>
      <p:sp>
        <p:nvSpPr>
          <p:cNvPr id="282" name="Google Shape;282;p40"/>
          <p:cNvSpPr txBox="1"/>
          <p:nvPr>
            <p:ph idx="3" type="subTitle"/>
          </p:nvPr>
        </p:nvSpPr>
        <p:spPr>
          <a:xfrm>
            <a:off x="2364800" y="5393967"/>
            <a:ext cx="7462500" cy="528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None/>
              <a:defRPr/>
            </a:lvl9pPr>
          </a:lstStyle>
          <a:p/>
        </p:txBody>
      </p:sp>
      <p:sp>
        <p:nvSpPr>
          <p:cNvPr id="283" name="Google Shape;283;p40"/>
          <p:cNvSpPr txBox="1"/>
          <p:nvPr>
            <p:ph hasCustomPrompt="1" type="title"/>
          </p:nvPr>
        </p:nvSpPr>
        <p:spPr>
          <a:xfrm>
            <a:off x="3745200" y="1253600"/>
            <a:ext cx="4701600" cy="930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84" name="Google Shape;284;p40"/>
          <p:cNvSpPr txBox="1"/>
          <p:nvPr>
            <p:ph hasCustomPrompt="1" idx="4" type="title"/>
          </p:nvPr>
        </p:nvSpPr>
        <p:spPr>
          <a:xfrm>
            <a:off x="3745200" y="2869165"/>
            <a:ext cx="4701600" cy="930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85" name="Google Shape;285;p40"/>
          <p:cNvSpPr txBox="1"/>
          <p:nvPr>
            <p:ph hasCustomPrompt="1" idx="5" type="title"/>
          </p:nvPr>
        </p:nvSpPr>
        <p:spPr>
          <a:xfrm>
            <a:off x="3745200" y="4463566"/>
            <a:ext cx="4701600" cy="930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2">
  <p:cSld name="CUSTOM_6_1_1_1_2">
    <p:bg>
      <p:bgPr>
        <a:solidFill>
          <a:schemeClr val="dk1"/>
        </a:soli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1"/>
          <p:cNvSpPr txBox="1"/>
          <p:nvPr>
            <p:ph type="ctrTitle"/>
          </p:nvPr>
        </p:nvSpPr>
        <p:spPr>
          <a:xfrm>
            <a:off x="3070400" y="2211033"/>
            <a:ext cx="6051300" cy="24360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None/>
              <a:defRPr b="0" sz="64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2">
  <p:cSld name="CUSTOM_6_1_1_2_1_1_1_1">
    <p:bg>
      <p:bgPr>
        <a:solidFill>
          <a:schemeClr val="dk1"/>
        </a:solid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2"/>
          <p:cNvSpPr txBox="1"/>
          <p:nvPr>
            <p:ph type="title"/>
          </p:nvPr>
        </p:nvSpPr>
        <p:spPr>
          <a:xfrm>
            <a:off x="4983697" y="4001397"/>
            <a:ext cx="24552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 i="0" sz="1600"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290" name="Google Shape;290;p42"/>
          <p:cNvSpPr txBox="1"/>
          <p:nvPr>
            <p:ph idx="1" type="subTitle"/>
          </p:nvPr>
        </p:nvSpPr>
        <p:spPr>
          <a:xfrm>
            <a:off x="4737497" y="4599300"/>
            <a:ext cx="2947500" cy="1310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2pPr>
            <a:lvl3pPr lvl="2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3pPr>
            <a:lvl4pPr lvl="3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4pPr>
            <a:lvl5pPr lvl="4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5pPr>
            <a:lvl6pPr lvl="5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6pPr>
            <a:lvl7pPr lvl="6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7pPr>
            <a:lvl8pPr lvl="7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8pPr>
            <a:lvl9pPr lvl="8" algn="ctr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None/>
              <a:defRPr sz="1300"/>
            </a:lvl9pPr>
          </a:lstStyle>
          <a:p/>
        </p:txBody>
      </p:sp>
      <p:sp>
        <p:nvSpPr>
          <p:cNvPr id="291" name="Google Shape;291;p42"/>
          <p:cNvSpPr txBox="1"/>
          <p:nvPr>
            <p:ph idx="2" type="title"/>
          </p:nvPr>
        </p:nvSpPr>
        <p:spPr>
          <a:xfrm>
            <a:off x="1159530" y="4466130"/>
            <a:ext cx="24552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 i="0" sz="1600"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292" name="Google Shape;292;p42"/>
          <p:cNvSpPr txBox="1"/>
          <p:nvPr>
            <p:ph idx="3" type="subTitle"/>
          </p:nvPr>
        </p:nvSpPr>
        <p:spPr>
          <a:xfrm>
            <a:off x="913330" y="5064033"/>
            <a:ext cx="2947500" cy="1310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2pPr>
            <a:lvl3pPr lvl="2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3pPr>
            <a:lvl4pPr lvl="3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4pPr>
            <a:lvl5pPr lvl="4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5pPr>
            <a:lvl6pPr lvl="5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6pPr>
            <a:lvl7pPr lvl="6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7pPr>
            <a:lvl8pPr lvl="7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8pPr>
            <a:lvl9pPr lvl="8" algn="ctr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None/>
              <a:defRPr sz="1300"/>
            </a:lvl9pPr>
          </a:lstStyle>
          <a:p/>
        </p:txBody>
      </p:sp>
      <p:sp>
        <p:nvSpPr>
          <p:cNvPr id="293" name="Google Shape;293;p42"/>
          <p:cNvSpPr txBox="1"/>
          <p:nvPr>
            <p:ph idx="4" type="title"/>
          </p:nvPr>
        </p:nvSpPr>
        <p:spPr>
          <a:xfrm>
            <a:off x="8732197" y="4466130"/>
            <a:ext cx="24552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 i="0" sz="1600"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294" name="Google Shape;294;p42"/>
          <p:cNvSpPr txBox="1"/>
          <p:nvPr>
            <p:ph idx="5" type="subTitle"/>
          </p:nvPr>
        </p:nvSpPr>
        <p:spPr>
          <a:xfrm>
            <a:off x="8485997" y="5064033"/>
            <a:ext cx="2947500" cy="1310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2pPr>
            <a:lvl3pPr lvl="2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3pPr>
            <a:lvl4pPr lvl="3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4pPr>
            <a:lvl5pPr lvl="4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5pPr>
            <a:lvl6pPr lvl="5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6pPr>
            <a:lvl7pPr lvl="6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7pPr>
            <a:lvl8pPr lvl="7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8pPr>
            <a:lvl9pPr lvl="8" algn="ctr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None/>
              <a:defRPr sz="13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/>
          <p:nvPr>
            <p:ph type="title"/>
          </p:nvPr>
        </p:nvSpPr>
        <p:spPr>
          <a:xfrm>
            <a:off x="1024128" y="585216"/>
            <a:ext cx="9720000" cy="149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Questrial"/>
              <a:buNone/>
              <a:defRPr b="0" i="0" sz="50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8" name="Google Shape;38;p5"/>
          <p:cNvSpPr txBox="1"/>
          <p:nvPr>
            <p:ph idx="1" type="body"/>
          </p:nvPr>
        </p:nvSpPr>
        <p:spPr>
          <a:xfrm>
            <a:off x="1024128" y="2286000"/>
            <a:ext cx="97200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68300" lvl="0" marL="457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Questrial"/>
              <a:buChar char=" "/>
              <a:defRPr b="0" i="0" sz="2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3175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39" name="Google Shape;39;p5"/>
          <p:cNvSpPr txBox="1"/>
          <p:nvPr>
            <p:ph idx="10" type="dt"/>
          </p:nvPr>
        </p:nvSpPr>
        <p:spPr>
          <a:xfrm>
            <a:off x="1024129" y="6470704"/>
            <a:ext cx="21540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40" name="Google Shape;40;p5"/>
          <p:cNvSpPr txBox="1"/>
          <p:nvPr>
            <p:ph idx="11" type="ftr"/>
          </p:nvPr>
        </p:nvSpPr>
        <p:spPr>
          <a:xfrm>
            <a:off x="4842932" y="6470704"/>
            <a:ext cx="5901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41" name="Google Shape;41;p5"/>
          <p:cNvSpPr txBox="1"/>
          <p:nvPr>
            <p:ph idx="12" type="sldNum"/>
          </p:nvPr>
        </p:nvSpPr>
        <p:spPr>
          <a:xfrm>
            <a:off x="10837333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1_1_2_1">
    <p:bg>
      <p:bgPr>
        <a:solidFill>
          <a:schemeClr val="dk1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3"/>
          <p:cNvSpPr/>
          <p:nvPr/>
        </p:nvSpPr>
        <p:spPr>
          <a:xfrm>
            <a:off x="558400" y="816363"/>
            <a:ext cx="4371600" cy="5443200"/>
          </a:xfrm>
          <a:prstGeom prst="roundRect">
            <a:avLst>
              <a:gd fmla="val 431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43"/>
          <p:cNvSpPr/>
          <p:nvPr/>
        </p:nvSpPr>
        <p:spPr>
          <a:xfrm>
            <a:off x="688010" y="673130"/>
            <a:ext cx="4371600" cy="5443200"/>
          </a:xfrm>
          <a:prstGeom prst="roundRect">
            <a:avLst>
              <a:gd fmla="val 4313" name="adj"/>
            </a:avLst>
          </a:prstGeom>
          <a:noFill/>
          <a:ln cap="flat" cmpd="sng" w="127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43"/>
          <p:cNvSpPr txBox="1"/>
          <p:nvPr>
            <p:ph type="ctrTitle"/>
          </p:nvPr>
        </p:nvSpPr>
        <p:spPr>
          <a:xfrm>
            <a:off x="1111881" y="-402367"/>
            <a:ext cx="4331100" cy="3225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4800"/>
              <a:buNone/>
              <a:defRPr b="0" sz="8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6900"/>
              <a:buNone/>
              <a:defRPr sz="6900">
                <a:solidFill>
                  <a:srgbClr val="FCBF4A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6900"/>
              <a:buNone/>
              <a:defRPr sz="6900">
                <a:solidFill>
                  <a:srgbClr val="FCBF4A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6900"/>
              <a:buNone/>
              <a:defRPr sz="6900">
                <a:solidFill>
                  <a:srgbClr val="FCBF4A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6900"/>
              <a:buNone/>
              <a:defRPr sz="6900">
                <a:solidFill>
                  <a:srgbClr val="FCBF4A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6900"/>
              <a:buNone/>
              <a:defRPr sz="6900">
                <a:solidFill>
                  <a:srgbClr val="FCBF4A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6900"/>
              <a:buNone/>
              <a:defRPr sz="6900">
                <a:solidFill>
                  <a:srgbClr val="FCBF4A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6900"/>
              <a:buNone/>
              <a:defRPr sz="6900">
                <a:solidFill>
                  <a:srgbClr val="FCBF4A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6900"/>
              <a:buNone/>
              <a:defRPr sz="6900">
                <a:solidFill>
                  <a:srgbClr val="FCBF4A"/>
                </a:solidFill>
              </a:defRPr>
            </a:lvl9pPr>
          </a:lstStyle>
          <a:p/>
        </p:txBody>
      </p:sp>
      <p:sp>
        <p:nvSpPr>
          <p:cNvPr id="299" name="Google Shape;299;p43"/>
          <p:cNvSpPr txBox="1"/>
          <p:nvPr>
            <p:ph idx="1" type="subTitle"/>
          </p:nvPr>
        </p:nvSpPr>
        <p:spPr>
          <a:xfrm>
            <a:off x="1111881" y="2596367"/>
            <a:ext cx="4435500" cy="42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900"/>
              <a:buNone/>
              <a:defRPr>
                <a:latin typeface="Anaheim"/>
                <a:ea typeface="Anaheim"/>
                <a:cs typeface="Anaheim"/>
                <a:sym typeface="Anahei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900"/>
              <a:buFont typeface="Josefin Slab"/>
              <a:buNone/>
              <a:defRPr sz="19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900"/>
              <a:buFont typeface="Josefin Slab"/>
              <a:buNone/>
              <a:defRPr sz="19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900"/>
              <a:buFont typeface="Josefin Slab"/>
              <a:buNone/>
              <a:defRPr sz="19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900"/>
              <a:buFont typeface="Josefin Slab"/>
              <a:buNone/>
              <a:defRPr sz="19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900"/>
              <a:buFont typeface="Josefin Slab"/>
              <a:buNone/>
              <a:defRPr sz="19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900"/>
              <a:buFont typeface="Josefin Slab"/>
              <a:buNone/>
              <a:defRPr sz="19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900"/>
              <a:buFont typeface="Josefin Slab"/>
              <a:buNone/>
              <a:defRPr sz="19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900"/>
              <a:buFont typeface="Josefin Slab"/>
              <a:buNone/>
              <a:defRPr sz="19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300" name="Google Shape;300;p43"/>
          <p:cNvSpPr txBox="1"/>
          <p:nvPr/>
        </p:nvSpPr>
        <p:spPr>
          <a:xfrm>
            <a:off x="1111867" y="4570800"/>
            <a:ext cx="3582300" cy="6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CREDITS</a:t>
            </a:r>
            <a:r>
              <a:rPr lang="en-US" sz="120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: This presentation template was created by </a:t>
            </a:r>
            <a:r>
              <a:rPr b="1" lang="en-US" sz="1200">
                <a:solidFill>
                  <a:srgbClr val="434343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-US" sz="120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, including icons by </a:t>
            </a:r>
            <a:r>
              <a:rPr b="1" lang="en-US" sz="1200">
                <a:solidFill>
                  <a:srgbClr val="434343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-US" sz="120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, and infographics &amp; images by </a:t>
            </a:r>
            <a:r>
              <a:rPr b="1" lang="en-US" sz="1200">
                <a:solidFill>
                  <a:srgbClr val="434343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b="1" lang="en-US" sz="120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 </a:t>
            </a:r>
            <a:r>
              <a:rPr lang="en-US" sz="120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and illustrations by</a:t>
            </a:r>
            <a:r>
              <a:rPr b="1" lang="en-US" sz="120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 </a:t>
            </a:r>
            <a:r>
              <a:rPr b="1" lang="en-US" sz="1200">
                <a:solidFill>
                  <a:schemeClr val="hlink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5"/>
              </a:rPr>
              <a:t>Storyset</a:t>
            </a:r>
            <a:endParaRPr b="1" sz="900">
              <a:solidFill>
                <a:srgbClr val="434343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2_1_1">
    <p:bg>
      <p:bgPr>
        <a:solidFill>
          <a:schemeClr val="dk1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bg>
      <p:bgPr>
        <a:solidFill>
          <a:srgbClr val="FDF3E5">
            <a:alpha val="29620"/>
          </a:srgbClr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">
  <p:cSld name="CUSTOM_7">
    <p:bg>
      <p:bgPr>
        <a:solidFill>
          <a:schemeClr val="dk1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7"/>
          <p:cNvSpPr txBox="1"/>
          <p:nvPr>
            <p:ph type="ctrTitle"/>
          </p:nvPr>
        </p:nvSpPr>
        <p:spPr>
          <a:xfrm>
            <a:off x="1110667" y="1400683"/>
            <a:ext cx="4331100" cy="3225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4800"/>
              <a:buNone/>
              <a:defRPr b="0" sz="72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6900"/>
              <a:buNone/>
              <a:defRPr sz="6900">
                <a:solidFill>
                  <a:srgbClr val="FCBF4A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6900"/>
              <a:buNone/>
              <a:defRPr sz="6900">
                <a:solidFill>
                  <a:srgbClr val="FCBF4A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6900"/>
              <a:buNone/>
              <a:defRPr sz="6900">
                <a:solidFill>
                  <a:srgbClr val="FCBF4A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6900"/>
              <a:buNone/>
              <a:defRPr sz="6900">
                <a:solidFill>
                  <a:srgbClr val="FCBF4A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6900"/>
              <a:buNone/>
              <a:defRPr sz="6900">
                <a:solidFill>
                  <a:srgbClr val="FCBF4A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6900"/>
              <a:buNone/>
              <a:defRPr sz="6900">
                <a:solidFill>
                  <a:srgbClr val="FCBF4A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6900"/>
              <a:buNone/>
              <a:defRPr sz="6900">
                <a:solidFill>
                  <a:srgbClr val="FCBF4A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6900"/>
              <a:buNone/>
              <a:defRPr sz="6900">
                <a:solidFill>
                  <a:srgbClr val="FCBF4A"/>
                </a:solidFill>
              </a:defRPr>
            </a:lvl9pPr>
          </a:lstStyle>
          <a:p/>
        </p:txBody>
      </p:sp>
      <p:sp>
        <p:nvSpPr>
          <p:cNvPr id="308" name="Google Shape;308;p47"/>
          <p:cNvSpPr txBox="1"/>
          <p:nvPr>
            <p:ph idx="1" type="subTitle"/>
          </p:nvPr>
        </p:nvSpPr>
        <p:spPr>
          <a:xfrm>
            <a:off x="1110667" y="4399417"/>
            <a:ext cx="4435500" cy="42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900"/>
              <a:buNone/>
              <a:defRPr>
                <a:latin typeface="Anaheim"/>
                <a:ea typeface="Anaheim"/>
                <a:cs typeface="Anaheim"/>
                <a:sym typeface="Anahei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900"/>
              <a:buFont typeface="Josefin Slab"/>
              <a:buNone/>
              <a:defRPr sz="19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900"/>
              <a:buFont typeface="Josefin Slab"/>
              <a:buNone/>
              <a:defRPr sz="19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900"/>
              <a:buFont typeface="Josefin Slab"/>
              <a:buNone/>
              <a:defRPr sz="19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900"/>
              <a:buFont typeface="Josefin Slab"/>
              <a:buNone/>
              <a:defRPr sz="19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900"/>
              <a:buFont typeface="Josefin Slab"/>
              <a:buNone/>
              <a:defRPr sz="19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900"/>
              <a:buFont typeface="Josefin Slab"/>
              <a:buNone/>
              <a:defRPr sz="19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900"/>
              <a:buFont typeface="Josefin Slab"/>
              <a:buNone/>
              <a:defRPr sz="19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900"/>
              <a:buFont typeface="Josefin Slab"/>
              <a:buNone/>
              <a:defRPr sz="19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TEXT">
  <p:cSld name="CUSTOM_7_1">
    <p:bg>
      <p:bgPr>
        <a:solidFill>
          <a:schemeClr val="dk1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8"/>
          <p:cNvSpPr/>
          <p:nvPr/>
        </p:nvSpPr>
        <p:spPr>
          <a:xfrm>
            <a:off x="4684767" y="471233"/>
            <a:ext cx="7563300" cy="705900"/>
          </a:xfrm>
          <a:prstGeom prst="roundRect">
            <a:avLst>
              <a:gd fmla="val 19858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48"/>
          <p:cNvSpPr/>
          <p:nvPr/>
        </p:nvSpPr>
        <p:spPr>
          <a:xfrm>
            <a:off x="4759700" y="545341"/>
            <a:ext cx="7488300" cy="705900"/>
          </a:xfrm>
          <a:prstGeom prst="roundRect">
            <a:avLst>
              <a:gd fmla="val 11897" name="adj"/>
            </a:avLst>
          </a:prstGeom>
          <a:noFill/>
          <a:ln cap="flat" cmpd="sng" w="127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48"/>
          <p:cNvSpPr txBox="1"/>
          <p:nvPr>
            <p:ph idx="1" type="subTitle"/>
          </p:nvPr>
        </p:nvSpPr>
        <p:spPr>
          <a:xfrm flipH="1">
            <a:off x="1185900" y="1373400"/>
            <a:ext cx="9878700" cy="38460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Josefin Slab"/>
              <a:buAutoNum type="arabicPeriod"/>
              <a:defRPr sz="1500">
                <a:latin typeface="Anaheim"/>
                <a:ea typeface="Anaheim"/>
                <a:cs typeface="Anaheim"/>
                <a:sym typeface="Anahei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Josefin Slab SemiBold"/>
              <a:buAutoNum type="alphaLcPeriod"/>
              <a:defRPr sz="19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Josefin Slab SemiBold"/>
              <a:buAutoNum type="romanLcPeriod"/>
              <a:defRPr sz="19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Josefin Slab SemiBold"/>
              <a:buAutoNum type="arabicPeriod"/>
              <a:defRPr sz="19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Josefin Slab SemiBold"/>
              <a:buAutoNum type="alphaLcPeriod"/>
              <a:defRPr sz="19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Josefin Slab SemiBold"/>
              <a:buAutoNum type="romanLcPeriod"/>
              <a:defRPr sz="19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Josefin Slab SemiBold"/>
              <a:buAutoNum type="arabicPeriod"/>
              <a:defRPr sz="19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Josefin Slab SemiBold"/>
              <a:buAutoNum type="alphaLcPeriod"/>
              <a:defRPr sz="19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Josefin Slab SemiBold"/>
              <a:buAutoNum type="romanLcPeriod"/>
              <a:defRPr sz="19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313" name="Google Shape;313;p48"/>
          <p:cNvSpPr txBox="1"/>
          <p:nvPr>
            <p:ph type="ctrTitle"/>
          </p:nvPr>
        </p:nvSpPr>
        <p:spPr>
          <a:xfrm>
            <a:off x="6907533" y="609733"/>
            <a:ext cx="4259700" cy="641700"/>
          </a:xfrm>
          <a:prstGeom prst="rect">
            <a:avLst/>
          </a:prstGeom>
          <a:noFill/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3200"/>
              <a:buNone/>
              <a:defRPr b="0" sz="24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14">
    <p:bg>
      <p:bgPr>
        <a:solidFill>
          <a:schemeClr val="dk1"/>
        </a:soli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9"/>
          <p:cNvSpPr txBox="1"/>
          <p:nvPr>
            <p:ph type="ctrTitle"/>
          </p:nvPr>
        </p:nvSpPr>
        <p:spPr>
          <a:xfrm>
            <a:off x="5043733" y="2210167"/>
            <a:ext cx="2836500" cy="4272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16" name="Google Shape;316;p49"/>
          <p:cNvSpPr txBox="1"/>
          <p:nvPr>
            <p:ph idx="2" type="ctrTitle"/>
          </p:nvPr>
        </p:nvSpPr>
        <p:spPr>
          <a:xfrm>
            <a:off x="5043733" y="4643267"/>
            <a:ext cx="3079200" cy="4272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17" name="Google Shape;317;p49"/>
          <p:cNvSpPr txBox="1"/>
          <p:nvPr>
            <p:ph idx="3" type="ctrTitle"/>
          </p:nvPr>
        </p:nvSpPr>
        <p:spPr>
          <a:xfrm>
            <a:off x="8314100" y="2210167"/>
            <a:ext cx="3004800" cy="4272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18" name="Google Shape;318;p49"/>
          <p:cNvSpPr txBox="1"/>
          <p:nvPr>
            <p:ph idx="4" type="ctrTitle"/>
          </p:nvPr>
        </p:nvSpPr>
        <p:spPr>
          <a:xfrm>
            <a:off x="8314100" y="4643267"/>
            <a:ext cx="3004800" cy="4272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19" name="Google Shape;319;p49"/>
          <p:cNvSpPr txBox="1"/>
          <p:nvPr>
            <p:ph idx="1" type="subTitle"/>
          </p:nvPr>
        </p:nvSpPr>
        <p:spPr>
          <a:xfrm>
            <a:off x="5043733" y="2449603"/>
            <a:ext cx="2533200" cy="671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0" name="Google Shape;320;p49"/>
          <p:cNvSpPr txBox="1"/>
          <p:nvPr>
            <p:ph idx="5" type="subTitle"/>
          </p:nvPr>
        </p:nvSpPr>
        <p:spPr>
          <a:xfrm>
            <a:off x="5043733" y="4879724"/>
            <a:ext cx="2533200" cy="671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300"/>
              <a:buNone/>
              <a:defRPr sz="1300">
                <a:solidFill>
                  <a:srgbClr val="FCBF4A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300"/>
              <a:buNone/>
              <a:defRPr sz="1300">
                <a:solidFill>
                  <a:srgbClr val="FCBF4A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300"/>
              <a:buNone/>
              <a:defRPr sz="1300">
                <a:solidFill>
                  <a:srgbClr val="FCBF4A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300"/>
              <a:buNone/>
              <a:defRPr sz="1300">
                <a:solidFill>
                  <a:srgbClr val="FCBF4A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300"/>
              <a:buNone/>
              <a:defRPr sz="1300">
                <a:solidFill>
                  <a:srgbClr val="FCBF4A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300"/>
              <a:buNone/>
              <a:defRPr sz="1300">
                <a:solidFill>
                  <a:srgbClr val="FCBF4A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300"/>
              <a:buNone/>
              <a:defRPr sz="1300">
                <a:solidFill>
                  <a:srgbClr val="FCBF4A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300"/>
              <a:buNone/>
              <a:defRPr sz="1300">
                <a:solidFill>
                  <a:srgbClr val="FCBF4A"/>
                </a:solidFill>
              </a:defRPr>
            </a:lvl9pPr>
          </a:lstStyle>
          <a:p/>
        </p:txBody>
      </p:sp>
      <p:sp>
        <p:nvSpPr>
          <p:cNvPr id="321" name="Google Shape;321;p49"/>
          <p:cNvSpPr txBox="1"/>
          <p:nvPr>
            <p:ph idx="6" type="subTitle"/>
          </p:nvPr>
        </p:nvSpPr>
        <p:spPr>
          <a:xfrm>
            <a:off x="8314100" y="2449603"/>
            <a:ext cx="2533200" cy="671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2" name="Google Shape;322;p49"/>
          <p:cNvSpPr txBox="1"/>
          <p:nvPr>
            <p:ph idx="7" type="subTitle"/>
          </p:nvPr>
        </p:nvSpPr>
        <p:spPr>
          <a:xfrm>
            <a:off x="8314100" y="4879724"/>
            <a:ext cx="2533200" cy="671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300"/>
              <a:buNone/>
              <a:defRPr sz="1300">
                <a:solidFill>
                  <a:srgbClr val="FCBF4A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300"/>
              <a:buNone/>
              <a:defRPr sz="1300">
                <a:solidFill>
                  <a:srgbClr val="FCBF4A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300"/>
              <a:buNone/>
              <a:defRPr sz="1300">
                <a:solidFill>
                  <a:srgbClr val="FCBF4A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300"/>
              <a:buNone/>
              <a:defRPr sz="1300">
                <a:solidFill>
                  <a:srgbClr val="FCBF4A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300"/>
              <a:buNone/>
              <a:defRPr sz="1300">
                <a:solidFill>
                  <a:srgbClr val="FCBF4A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300"/>
              <a:buNone/>
              <a:defRPr sz="1300">
                <a:solidFill>
                  <a:srgbClr val="FCBF4A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300"/>
              <a:buNone/>
              <a:defRPr sz="1300">
                <a:solidFill>
                  <a:srgbClr val="FCBF4A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300"/>
              <a:buNone/>
              <a:defRPr sz="1300">
                <a:solidFill>
                  <a:srgbClr val="FCBF4A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TEXT 1">
  <p:cSld name="CUSTOM_14_1">
    <p:bg>
      <p:bgPr>
        <a:solidFill>
          <a:schemeClr val="dk1"/>
        </a:solid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0"/>
          <p:cNvSpPr/>
          <p:nvPr/>
        </p:nvSpPr>
        <p:spPr>
          <a:xfrm>
            <a:off x="1953007" y="1412267"/>
            <a:ext cx="8286000" cy="3624900"/>
          </a:xfrm>
          <a:prstGeom prst="roundRect">
            <a:avLst>
              <a:gd fmla="val 431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50"/>
          <p:cNvSpPr txBox="1"/>
          <p:nvPr>
            <p:ph type="ctrTitle"/>
          </p:nvPr>
        </p:nvSpPr>
        <p:spPr>
          <a:xfrm>
            <a:off x="2983194" y="2194383"/>
            <a:ext cx="6225600" cy="513300"/>
          </a:xfrm>
          <a:prstGeom prst="rect">
            <a:avLst/>
          </a:prstGeom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3200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3200"/>
              <a:buFont typeface="Anton"/>
              <a:buNone/>
              <a:defRPr b="0" sz="32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3200"/>
              <a:buFont typeface="Anton"/>
              <a:buNone/>
              <a:defRPr b="0" sz="32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3200"/>
              <a:buFont typeface="Anton"/>
              <a:buNone/>
              <a:defRPr b="0" sz="32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3200"/>
              <a:buFont typeface="Anton"/>
              <a:buNone/>
              <a:defRPr b="0" sz="32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3200"/>
              <a:buFont typeface="Anton"/>
              <a:buNone/>
              <a:defRPr b="0" sz="32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3200"/>
              <a:buFont typeface="Anton"/>
              <a:buNone/>
              <a:defRPr b="0" sz="32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3200"/>
              <a:buFont typeface="Anton"/>
              <a:buNone/>
              <a:defRPr b="0" sz="32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3200"/>
              <a:buFont typeface="Anton"/>
              <a:buNone/>
              <a:defRPr b="0" sz="32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326" name="Google Shape;326;p50"/>
          <p:cNvSpPr txBox="1"/>
          <p:nvPr>
            <p:ph idx="1" type="subTitle"/>
          </p:nvPr>
        </p:nvSpPr>
        <p:spPr>
          <a:xfrm>
            <a:off x="3416900" y="2920030"/>
            <a:ext cx="5357700" cy="1743600"/>
          </a:xfrm>
          <a:prstGeom prst="rect">
            <a:avLst/>
          </a:prstGeom>
          <a:noFill/>
        </p:spPr>
        <p:txBody>
          <a:bodyPr anchorCtr="0" anchor="t" bIns="121900" lIns="121900" spcFirstLastPara="1" rIns="121900" wrap="square" tIns="121900">
            <a:noAutofit/>
          </a:bodyPr>
          <a:lstStyle>
            <a:lvl1pPr lvl="0" marR="10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latin typeface="Anaheim"/>
                <a:ea typeface="Anaheim"/>
                <a:cs typeface="Anaheim"/>
                <a:sym typeface="Anahei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/>
        </p:txBody>
      </p:sp>
      <p:sp>
        <p:nvSpPr>
          <p:cNvPr id="327" name="Google Shape;327;p50"/>
          <p:cNvSpPr/>
          <p:nvPr/>
        </p:nvSpPr>
        <p:spPr>
          <a:xfrm>
            <a:off x="2074374" y="1311100"/>
            <a:ext cx="8286000" cy="3624900"/>
          </a:xfrm>
          <a:prstGeom prst="roundRect">
            <a:avLst>
              <a:gd fmla="val 4313" name="adj"/>
            </a:avLst>
          </a:prstGeom>
          <a:noFill/>
          <a:ln cap="flat" cmpd="sng" w="127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6">
    <p:bg>
      <p:bgPr>
        <a:solidFill>
          <a:schemeClr val="dk1"/>
        </a:solid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329;p51"/>
          <p:cNvGrpSpPr/>
          <p:nvPr/>
        </p:nvGrpSpPr>
        <p:grpSpPr>
          <a:xfrm>
            <a:off x="1264335" y="4061332"/>
            <a:ext cx="10927260" cy="620284"/>
            <a:chOff x="948275" y="3046075"/>
            <a:chExt cx="8195650" cy="465225"/>
          </a:xfrm>
        </p:grpSpPr>
        <p:sp>
          <p:nvSpPr>
            <p:cNvPr id="330" name="Google Shape;330;p51"/>
            <p:cNvSpPr/>
            <p:nvPr/>
          </p:nvSpPr>
          <p:spPr>
            <a:xfrm>
              <a:off x="948275" y="3103000"/>
              <a:ext cx="8076600" cy="408300"/>
            </a:xfrm>
            <a:prstGeom prst="roundRect">
              <a:avLst>
                <a:gd fmla="val 4313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51"/>
            <p:cNvSpPr/>
            <p:nvPr/>
          </p:nvSpPr>
          <p:spPr>
            <a:xfrm>
              <a:off x="1008525" y="3046075"/>
              <a:ext cx="8135400" cy="408300"/>
            </a:xfrm>
            <a:prstGeom prst="roundRect">
              <a:avLst>
                <a:gd fmla="val 4313" name="adj"/>
              </a:avLst>
            </a:prstGeom>
            <a:noFill/>
            <a:ln cap="flat" cmpd="sng" w="127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2" name="Google Shape;332;p51"/>
          <p:cNvSpPr txBox="1"/>
          <p:nvPr>
            <p:ph type="ctrTitle"/>
          </p:nvPr>
        </p:nvSpPr>
        <p:spPr>
          <a:xfrm flipH="1">
            <a:off x="4815667" y="4061533"/>
            <a:ext cx="6303900" cy="6204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b="0" sz="1900"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33" name="Google Shape;333;p51"/>
          <p:cNvSpPr txBox="1"/>
          <p:nvPr>
            <p:ph idx="1" type="subTitle"/>
          </p:nvPr>
        </p:nvSpPr>
        <p:spPr>
          <a:xfrm flipH="1">
            <a:off x="5602267" y="2501500"/>
            <a:ext cx="5517300" cy="1335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900"/>
              <a:buFont typeface="Abel"/>
              <a:buNone/>
              <a:defRPr sz="21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l"/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l"/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l"/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l"/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l"/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l"/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l"/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l"/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">
  <p:cSld name="CUSTOM_16_2">
    <p:bg>
      <p:bgPr>
        <a:solidFill>
          <a:schemeClr val="dk1"/>
        </a:soli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2"/>
          <p:cNvSpPr/>
          <p:nvPr/>
        </p:nvSpPr>
        <p:spPr>
          <a:xfrm>
            <a:off x="476200" y="1168308"/>
            <a:ext cx="4953900" cy="4651200"/>
          </a:xfrm>
          <a:prstGeom prst="roundRect">
            <a:avLst>
              <a:gd fmla="val 431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52"/>
          <p:cNvSpPr txBox="1"/>
          <p:nvPr>
            <p:ph type="ctrTitle"/>
          </p:nvPr>
        </p:nvSpPr>
        <p:spPr>
          <a:xfrm>
            <a:off x="1942200" y="2287067"/>
            <a:ext cx="2326800" cy="1472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b="0" sz="4800"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9pPr>
          </a:lstStyle>
          <a:p/>
        </p:txBody>
      </p:sp>
      <p:sp>
        <p:nvSpPr>
          <p:cNvPr id="337" name="Google Shape;337;p52"/>
          <p:cNvSpPr txBox="1"/>
          <p:nvPr>
            <p:ph idx="1" type="subTitle"/>
          </p:nvPr>
        </p:nvSpPr>
        <p:spPr>
          <a:xfrm>
            <a:off x="1185800" y="3759500"/>
            <a:ext cx="3083100" cy="1472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9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9pPr>
          </a:lstStyle>
          <a:p/>
        </p:txBody>
      </p:sp>
      <p:sp>
        <p:nvSpPr>
          <p:cNvPr id="338" name="Google Shape;338;p52"/>
          <p:cNvSpPr/>
          <p:nvPr/>
        </p:nvSpPr>
        <p:spPr>
          <a:xfrm>
            <a:off x="548758" y="1038500"/>
            <a:ext cx="4953900" cy="4651200"/>
          </a:xfrm>
          <a:prstGeom prst="roundRect">
            <a:avLst>
              <a:gd fmla="val 4313" name="adj"/>
            </a:avLst>
          </a:prstGeom>
          <a:noFill/>
          <a:ln cap="flat" cmpd="sng" w="127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">
  <p:cSld name="CUSTOM_16_1">
    <p:bg>
      <p:bgPr>
        <a:solidFill>
          <a:schemeClr val="dk1"/>
        </a:solid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3"/>
          <p:cNvSpPr txBox="1"/>
          <p:nvPr>
            <p:ph type="ctrTitle"/>
          </p:nvPr>
        </p:nvSpPr>
        <p:spPr>
          <a:xfrm>
            <a:off x="1969384" y="3947900"/>
            <a:ext cx="3385200" cy="513300"/>
          </a:xfrm>
          <a:prstGeom prst="rect">
            <a:avLst/>
          </a:prstGeom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100"/>
              <a:buNone/>
              <a:defRPr b="0" sz="21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100"/>
              <a:buFont typeface="Anton"/>
              <a:buNone/>
              <a:defRPr b="0" sz="21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100"/>
              <a:buFont typeface="Anton"/>
              <a:buNone/>
              <a:defRPr b="0" sz="21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100"/>
              <a:buFont typeface="Anton"/>
              <a:buNone/>
              <a:defRPr b="0" sz="21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100"/>
              <a:buFont typeface="Anton"/>
              <a:buNone/>
              <a:defRPr b="0" sz="21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100"/>
              <a:buFont typeface="Anton"/>
              <a:buNone/>
              <a:defRPr b="0" sz="21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100"/>
              <a:buFont typeface="Anton"/>
              <a:buNone/>
              <a:defRPr b="0" sz="21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100"/>
              <a:buFont typeface="Anton"/>
              <a:buNone/>
              <a:defRPr b="0" sz="21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100"/>
              <a:buFont typeface="Anton"/>
              <a:buNone/>
              <a:defRPr b="0" sz="21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341" name="Google Shape;341;p53"/>
          <p:cNvSpPr txBox="1"/>
          <p:nvPr>
            <p:ph idx="1" type="subTitle"/>
          </p:nvPr>
        </p:nvSpPr>
        <p:spPr>
          <a:xfrm>
            <a:off x="1969400" y="4364667"/>
            <a:ext cx="3523200" cy="758100"/>
          </a:xfrm>
          <a:prstGeom prst="rect">
            <a:avLst/>
          </a:prstGeom>
          <a:noFill/>
        </p:spPr>
        <p:txBody>
          <a:bodyPr anchorCtr="0" anchor="t" bIns="121900" lIns="121900" spcFirstLastPara="1" rIns="121900" wrap="square" tIns="121900">
            <a:noAutofit/>
          </a:bodyPr>
          <a:lstStyle>
            <a:lvl1pPr lvl="0" marR="10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/>
        </p:txBody>
      </p:sp>
      <p:sp>
        <p:nvSpPr>
          <p:cNvPr id="342" name="Google Shape;342;p53"/>
          <p:cNvSpPr txBox="1"/>
          <p:nvPr>
            <p:ph idx="2" type="ctrTitle"/>
          </p:nvPr>
        </p:nvSpPr>
        <p:spPr>
          <a:xfrm>
            <a:off x="6584554" y="3943833"/>
            <a:ext cx="3385200" cy="513300"/>
          </a:xfrm>
          <a:prstGeom prst="rect">
            <a:avLst/>
          </a:prstGeom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100"/>
              <a:buNone/>
              <a:defRPr b="0" sz="21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100"/>
              <a:buFont typeface="Anton"/>
              <a:buNone/>
              <a:defRPr b="0" sz="21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100"/>
              <a:buFont typeface="Anton"/>
              <a:buNone/>
              <a:defRPr b="0" sz="21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100"/>
              <a:buFont typeface="Anton"/>
              <a:buNone/>
              <a:defRPr b="0" sz="21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100"/>
              <a:buFont typeface="Anton"/>
              <a:buNone/>
              <a:defRPr b="0" sz="21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100"/>
              <a:buFont typeface="Anton"/>
              <a:buNone/>
              <a:defRPr b="0" sz="21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100"/>
              <a:buFont typeface="Anton"/>
              <a:buNone/>
              <a:defRPr b="0" sz="21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100"/>
              <a:buFont typeface="Anton"/>
              <a:buNone/>
              <a:defRPr b="0" sz="21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100"/>
              <a:buFont typeface="Anton"/>
              <a:buNone/>
              <a:defRPr b="0" sz="210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343" name="Google Shape;343;p53"/>
          <p:cNvSpPr txBox="1"/>
          <p:nvPr>
            <p:ph idx="3" type="subTitle"/>
          </p:nvPr>
        </p:nvSpPr>
        <p:spPr>
          <a:xfrm>
            <a:off x="6584561" y="4360600"/>
            <a:ext cx="3385200" cy="758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500"/>
              <a:buFont typeface="Abel"/>
              <a:buNone/>
              <a:defRPr sz="15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/>
        </p:txBody>
      </p:sp>
      <p:sp>
        <p:nvSpPr>
          <p:cNvPr id="344" name="Google Shape;344;p53"/>
          <p:cNvSpPr/>
          <p:nvPr/>
        </p:nvSpPr>
        <p:spPr>
          <a:xfrm>
            <a:off x="4684767" y="471233"/>
            <a:ext cx="7563300" cy="705900"/>
          </a:xfrm>
          <a:prstGeom prst="roundRect">
            <a:avLst>
              <a:gd fmla="val 19858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53"/>
          <p:cNvSpPr/>
          <p:nvPr/>
        </p:nvSpPr>
        <p:spPr>
          <a:xfrm>
            <a:off x="4759700" y="545341"/>
            <a:ext cx="7488300" cy="705900"/>
          </a:xfrm>
          <a:prstGeom prst="roundRect">
            <a:avLst>
              <a:gd fmla="val 11897" name="adj"/>
            </a:avLst>
          </a:prstGeom>
          <a:noFill/>
          <a:ln cap="flat" cmpd="sng" w="127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53"/>
          <p:cNvSpPr txBox="1"/>
          <p:nvPr>
            <p:ph idx="4" type="ctrTitle"/>
          </p:nvPr>
        </p:nvSpPr>
        <p:spPr>
          <a:xfrm>
            <a:off x="6907533" y="609733"/>
            <a:ext cx="4259700" cy="641700"/>
          </a:xfrm>
          <a:prstGeom prst="rect">
            <a:avLst/>
          </a:prstGeom>
          <a:noFill/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3200"/>
              <a:buNone/>
              <a:defRPr b="0" sz="24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3C518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6"/>
          <p:cNvSpPr/>
          <p:nvPr/>
        </p:nvSpPr>
        <p:spPr>
          <a:xfrm>
            <a:off x="-1" y="0"/>
            <a:ext cx="12192000" cy="4572001"/>
          </a:xfrm>
          <a:custGeom>
            <a:rect b="b" l="l" r="r" t="t"/>
            <a:pathLst>
              <a:path extrusionOk="0" h="4572001" w="12192000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6"/>
          <p:cNvSpPr txBox="1"/>
          <p:nvPr>
            <p:ph type="title"/>
          </p:nvPr>
        </p:nvSpPr>
        <p:spPr>
          <a:xfrm>
            <a:off x="457200" y="4960137"/>
            <a:ext cx="7772400" cy="146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Questrial"/>
              <a:buNone/>
              <a:defRPr b="0" i="0" sz="50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6" name="Google Shape;46;p6"/>
          <p:cNvSpPr txBox="1"/>
          <p:nvPr>
            <p:ph idx="1" type="body"/>
          </p:nvPr>
        </p:nvSpPr>
        <p:spPr>
          <a:xfrm>
            <a:off x="8610600" y="4960137"/>
            <a:ext cx="3200400" cy="146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estrial"/>
              <a:buNone/>
              <a:defRPr b="0" i="0" sz="18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18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47" name="Google Shape;47;p6"/>
          <p:cNvSpPr txBox="1"/>
          <p:nvPr>
            <p:ph idx="10" type="dt"/>
          </p:nvPr>
        </p:nvSpPr>
        <p:spPr>
          <a:xfrm>
            <a:off x="1024129" y="6470704"/>
            <a:ext cx="21540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48" name="Google Shape;48;p6"/>
          <p:cNvSpPr txBox="1"/>
          <p:nvPr>
            <p:ph idx="11" type="ftr"/>
          </p:nvPr>
        </p:nvSpPr>
        <p:spPr>
          <a:xfrm>
            <a:off x="4842932" y="6470704"/>
            <a:ext cx="5901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49" name="Google Shape;49;p6"/>
          <p:cNvSpPr txBox="1"/>
          <p:nvPr>
            <p:ph idx="12" type="sldNum"/>
          </p:nvPr>
        </p:nvSpPr>
        <p:spPr>
          <a:xfrm>
            <a:off x="10837333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0" name="Google Shape;50;p6"/>
          <p:cNvCxnSpPr/>
          <p:nvPr/>
        </p:nvCxnSpPr>
        <p:spPr>
          <a:xfrm rot="10800000">
            <a:off x="8386843" y="5264106"/>
            <a:ext cx="0" cy="914400"/>
          </a:xfrm>
          <a:prstGeom prst="straightConnector1">
            <a:avLst/>
          </a:prstGeom>
          <a:noFill/>
          <a:ln cap="flat" cmpd="sng" w="19050">
            <a:solidFill>
              <a:srgbClr val="5B5B5B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">
  <p:cSld name="CUSTOM_16_1_1">
    <p:bg>
      <p:bgPr>
        <a:solidFill>
          <a:schemeClr val="dk1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4"/>
          <p:cNvSpPr txBox="1"/>
          <p:nvPr>
            <p:ph type="ctrTitle"/>
          </p:nvPr>
        </p:nvSpPr>
        <p:spPr>
          <a:xfrm>
            <a:off x="2202533" y="2217533"/>
            <a:ext cx="3713100" cy="768300"/>
          </a:xfrm>
          <a:prstGeom prst="rect">
            <a:avLst/>
          </a:prstGeom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100"/>
              <a:buNone/>
              <a:defRPr b="0" sz="2100"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349" name="Google Shape;349;p54"/>
          <p:cNvSpPr txBox="1"/>
          <p:nvPr>
            <p:ph idx="1" type="subTitle"/>
          </p:nvPr>
        </p:nvSpPr>
        <p:spPr>
          <a:xfrm>
            <a:off x="2202533" y="2985933"/>
            <a:ext cx="3877200" cy="12996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>
                <a:latin typeface="Abel"/>
                <a:ea typeface="Abel"/>
                <a:cs typeface="Abel"/>
                <a:sym typeface="Abel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9pPr>
          </a:lstStyle>
          <a:p/>
        </p:txBody>
      </p:sp>
      <p:sp>
        <p:nvSpPr>
          <p:cNvPr id="350" name="Google Shape;350;p54"/>
          <p:cNvSpPr txBox="1"/>
          <p:nvPr>
            <p:ph idx="2" type="ctrTitle"/>
          </p:nvPr>
        </p:nvSpPr>
        <p:spPr>
          <a:xfrm>
            <a:off x="2202533" y="4487432"/>
            <a:ext cx="3713100" cy="768300"/>
          </a:xfrm>
          <a:prstGeom prst="rect">
            <a:avLst/>
          </a:prstGeom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100"/>
              <a:buNone/>
              <a:defRPr b="0" sz="2100"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351" name="Google Shape;351;p54"/>
          <p:cNvSpPr txBox="1"/>
          <p:nvPr>
            <p:ph idx="3" type="subTitle"/>
          </p:nvPr>
        </p:nvSpPr>
        <p:spPr>
          <a:xfrm>
            <a:off x="2202533" y="5250404"/>
            <a:ext cx="3877200" cy="1299600"/>
          </a:xfrm>
          <a:prstGeom prst="rect">
            <a:avLst/>
          </a:prstGeom>
          <a:noFill/>
        </p:spPr>
        <p:txBody>
          <a:bodyPr anchorCtr="0" anchor="t" bIns="121900" lIns="121900" spcFirstLastPara="1" rIns="121900" wrap="square" tIns="121900">
            <a:noAutofit/>
          </a:bodyPr>
          <a:lstStyle>
            <a:lvl1pPr lvl="0" marR="10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>
                <a:latin typeface="Abel"/>
                <a:ea typeface="Abel"/>
                <a:cs typeface="Abel"/>
                <a:sym typeface="Abel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9pPr>
          </a:lstStyle>
          <a:p/>
        </p:txBody>
      </p:sp>
      <p:sp>
        <p:nvSpPr>
          <p:cNvPr id="352" name="Google Shape;352;p54"/>
          <p:cNvSpPr txBox="1"/>
          <p:nvPr>
            <p:ph idx="4" type="ctrTitle"/>
          </p:nvPr>
        </p:nvSpPr>
        <p:spPr>
          <a:xfrm>
            <a:off x="6810525" y="4487433"/>
            <a:ext cx="3492300" cy="768300"/>
          </a:xfrm>
          <a:prstGeom prst="rect">
            <a:avLst/>
          </a:prstGeom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100"/>
              <a:buNone/>
              <a:defRPr b="0" sz="2100"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353" name="Google Shape;353;p54"/>
          <p:cNvSpPr txBox="1"/>
          <p:nvPr>
            <p:ph idx="5" type="subTitle"/>
          </p:nvPr>
        </p:nvSpPr>
        <p:spPr>
          <a:xfrm>
            <a:off x="6810525" y="5250270"/>
            <a:ext cx="3877200" cy="12996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>
                <a:latin typeface="Abel"/>
                <a:ea typeface="Abel"/>
                <a:cs typeface="Abel"/>
                <a:sym typeface="Abel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9pPr>
          </a:lstStyle>
          <a:p/>
        </p:txBody>
      </p:sp>
      <p:sp>
        <p:nvSpPr>
          <p:cNvPr id="354" name="Google Shape;354;p54"/>
          <p:cNvSpPr txBox="1"/>
          <p:nvPr>
            <p:ph idx="6" type="ctrTitle"/>
          </p:nvPr>
        </p:nvSpPr>
        <p:spPr>
          <a:xfrm>
            <a:off x="6810525" y="2217533"/>
            <a:ext cx="3713100" cy="768300"/>
          </a:xfrm>
          <a:prstGeom prst="rect">
            <a:avLst/>
          </a:prstGeom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100"/>
              <a:buNone/>
              <a:defRPr b="0" sz="2100"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b="0" sz="2100"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355" name="Google Shape;355;p54"/>
          <p:cNvSpPr txBox="1"/>
          <p:nvPr>
            <p:ph idx="7" type="subTitle"/>
          </p:nvPr>
        </p:nvSpPr>
        <p:spPr>
          <a:xfrm>
            <a:off x="6810525" y="2985933"/>
            <a:ext cx="3877200" cy="12996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>
                <a:latin typeface="Abel"/>
                <a:ea typeface="Abel"/>
                <a:cs typeface="Abel"/>
                <a:sym typeface="Abel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l"/>
              <a:buNone/>
              <a:defRPr sz="1300">
                <a:latin typeface="Abel"/>
                <a:ea typeface="Abel"/>
                <a:cs typeface="Abel"/>
                <a:sym typeface="Abel"/>
              </a:defRPr>
            </a:lvl9pPr>
          </a:lstStyle>
          <a:p/>
        </p:txBody>
      </p:sp>
      <p:sp>
        <p:nvSpPr>
          <p:cNvPr id="356" name="Google Shape;356;p54"/>
          <p:cNvSpPr/>
          <p:nvPr/>
        </p:nvSpPr>
        <p:spPr>
          <a:xfrm>
            <a:off x="4684767" y="471233"/>
            <a:ext cx="7563300" cy="705900"/>
          </a:xfrm>
          <a:prstGeom prst="roundRect">
            <a:avLst>
              <a:gd fmla="val 19858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54"/>
          <p:cNvSpPr/>
          <p:nvPr/>
        </p:nvSpPr>
        <p:spPr>
          <a:xfrm>
            <a:off x="4759700" y="545341"/>
            <a:ext cx="7488300" cy="705900"/>
          </a:xfrm>
          <a:prstGeom prst="roundRect">
            <a:avLst>
              <a:gd fmla="val 11897" name="adj"/>
            </a:avLst>
          </a:prstGeom>
          <a:noFill/>
          <a:ln cap="flat" cmpd="sng" w="127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54"/>
          <p:cNvSpPr txBox="1"/>
          <p:nvPr>
            <p:ph idx="8" type="ctrTitle"/>
          </p:nvPr>
        </p:nvSpPr>
        <p:spPr>
          <a:xfrm>
            <a:off x="6907533" y="609733"/>
            <a:ext cx="4259700" cy="641700"/>
          </a:xfrm>
          <a:prstGeom prst="rect">
            <a:avLst/>
          </a:prstGeom>
          <a:noFill/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3200"/>
              <a:buNone/>
              <a:defRPr b="0" sz="24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">
  <p:cSld name="CUSTOM_6_1_1_1">
    <p:bg>
      <p:bgPr>
        <a:solidFill>
          <a:schemeClr val="dk1"/>
        </a:soli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5"/>
          <p:cNvSpPr txBox="1"/>
          <p:nvPr>
            <p:ph type="ctrTitle"/>
          </p:nvPr>
        </p:nvSpPr>
        <p:spPr>
          <a:xfrm>
            <a:off x="1185800" y="2211033"/>
            <a:ext cx="6051300" cy="24360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6400"/>
              <a:buNone/>
              <a:defRPr b="0" sz="96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1">
  <p:cSld name="CUSTOM_6_1_1_1_1">
    <p:bg>
      <p:bgPr>
        <a:solidFill>
          <a:schemeClr val="dk1"/>
        </a:solidFill>
      </p:bgPr>
    </p:bg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6"/>
          <p:cNvSpPr txBox="1"/>
          <p:nvPr>
            <p:ph type="ctrTitle"/>
          </p:nvPr>
        </p:nvSpPr>
        <p:spPr>
          <a:xfrm>
            <a:off x="7522433" y="2211033"/>
            <a:ext cx="3540900" cy="24360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6400"/>
              <a:buNone/>
              <a:defRPr b="0" sz="48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9pPr>
          </a:lstStyle>
          <a:p/>
        </p:txBody>
      </p:sp>
      <p:grpSp>
        <p:nvGrpSpPr>
          <p:cNvPr id="363" name="Google Shape;363;p56"/>
          <p:cNvGrpSpPr/>
          <p:nvPr/>
        </p:nvGrpSpPr>
        <p:grpSpPr>
          <a:xfrm>
            <a:off x="573244" y="1444351"/>
            <a:ext cx="5954207" cy="4102831"/>
            <a:chOff x="1211784" y="1483576"/>
            <a:chExt cx="6753864" cy="2714769"/>
          </a:xfrm>
        </p:grpSpPr>
        <p:sp>
          <p:nvSpPr>
            <p:cNvPr id="364" name="Google Shape;364;p56"/>
            <p:cNvSpPr/>
            <p:nvPr/>
          </p:nvSpPr>
          <p:spPr>
            <a:xfrm>
              <a:off x="1211784" y="1575146"/>
              <a:ext cx="6648000" cy="2623200"/>
            </a:xfrm>
            <a:prstGeom prst="roundRect">
              <a:avLst>
                <a:gd fmla="val 4313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56"/>
            <p:cNvSpPr/>
            <p:nvPr/>
          </p:nvSpPr>
          <p:spPr>
            <a:xfrm>
              <a:off x="1317648" y="1483576"/>
              <a:ext cx="6648000" cy="2623200"/>
            </a:xfrm>
            <a:prstGeom prst="roundRect">
              <a:avLst>
                <a:gd fmla="val 4313" name="adj"/>
              </a:avLst>
            </a:prstGeom>
            <a:noFill/>
            <a:ln cap="flat" cmpd="sng" w="127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 ">
  <p:cSld name="CUSTOM_6_1_1_2">
    <p:bg>
      <p:bgPr>
        <a:solidFill>
          <a:schemeClr val="dk1"/>
        </a:soli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7"/>
          <p:cNvSpPr/>
          <p:nvPr/>
        </p:nvSpPr>
        <p:spPr>
          <a:xfrm>
            <a:off x="4684767" y="471233"/>
            <a:ext cx="7563300" cy="705900"/>
          </a:xfrm>
          <a:prstGeom prst="roundRect">
            <a:avLst>
              <a:gd fmla="val 19858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57"/>
          <p:cNvSpPr/>
          <p:nvPr/>
        </p:nvSpPr>
        <p:spPr>
          <a:xfrm>
            <a:off x="4759700" y="545341"/>
            <a:ext cx="7488300" cy="705900"/>
          </a:xfrm>
          <a:prstGeom prst="roundRect">
            <a:avLst>
              <a:gd fmla="val 11897" name="adj"/>
            </a:avLst>
          </a:prstGeom>
          <a:noFill/>
          <a:ln cap="flat" cmpd="sng" w="127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57"/>
          <p:cNvSpPr txBox="1"/>
          <p:nvPr>
            <p:ph type="ctrTitle"/>
          </p:nvPr>
        </p:nvSpPr>
        <p:spPr>
          <a:xfrm>
            <a:off x="6907533" y="609733"/>
            <a:ext cx="4259700" cy="641700"/>
          </a:xfrm>
          <a:prstGeom prst="rect">
            <a:avLst/>
          </a:prstGeom>
          <a:noFill/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3200"/>
              <a:buNone/>
              <a:defRPr b="0" sz="24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NUMBER">
  <p:cSld name="CUSTOM_6_1_1_2_1_1">
    <p:bg>
      <p:bgPr>
        <a:solidFill>
          <a:schemeClr val="dk1"/>
        </a:solidFill>
      </p:bgPr>
    </p:bg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8"/>
          <p:cNvSpPr txBox="1"/>
          <p:nvPr>
            <p:ph idx="1" type="subTitle"/>
          </p:nvPr>
        </p:nvSpPr>
        <p:spPr>
          <a:xfrm>
            <a:off x="2068718" y="2070250"/>
            <a:ext cx="2516700" cy="576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72" name="Google Shape;372;p58"/>
          <p:cNvSpPr txBox="1"/>
          <p:nvPr>
            <p:ph hasCustomPrompt="1" type="title"/>
          </p:nvPr>
        </p:nvSpPr>
        <p:spPr>
          <a:xfrm>
            <a:off x="1757318" y="1251317"/>
            <a:ext cx="3139500" cy="906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b="0" sz="4000"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nica One"/>
              <a:buNone/>
              <a:defRPr sz="4000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9pPr>
          </a:lstStyle>
          <a:p>
            <a:r>
              <a:t>xx%</a:t>
            </a:r>
          </a:p>
        </p:txBody>
      </p:sp>
      <p:sp>
        <p:nvSpPr>
          <p:cNvPr id="373" name="Google Shape;373;p58"/>
          <p:cNvSpPr/>
          <p:nvPr/>
        </p:nvSpPr>
        <p:spPr>
          <a:xfrm>
            <a:off x="4684767" y="471233"/>
            <a:ext cx="7563300" cy="705900"/>
          </a:xfrm>
          <a:prstGeom prst="roundRect">
            <a:avLst>
              <a:gd fmla="val 19858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58"/>
          <p:cNvSpPr/>
          <p:nvPr/>
        </p:nvSpPr>
        <p:spPr>
          <a:xfrm>
            <a:off x="4759700" y="545341"/>
            <a:ext cx="7488300" cy="705900"/>
          </a:xfrm>
          <a:prstGeom prst="roundRect">
            <a:avLst>
              <a:gd fmla="val 11897" name="adj"/>
            </a:avLst>
          </a:prstGeom>
          <a:noFill/>
          <a:ln cap="flat" cmpd="sng" w="127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58"/>
          <p:cNvSpPr txBox="1"/>
          <p:nvPr>
            <p:ph idx="2" type="ctrTitle"/>
          </p:nvPr>
        </p:nvSpPr>
        <p:spPr>
          <a:xfrm>
            <a:off x="6907533" y="609733"/>
            <a:ext cx="4259700" cy="641700"/>
          </a:xfrm>
          <a:prstGeom prst="rect">
            <a:avLst/>
          </a:prstGeom>
          <a:noFill/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3200"/>
              <a:buNone/>
              <a:defRPr b="0" sz="24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X COLUMNS">
  <p:cSld name="CUSTOM_6_1_1_2_1_1_1">
    <p:bg>
      <p:bgPr>
        <a:solidFill>
          <a:schemeClr val="dk1"/>
        </a:solid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9"/>
          <p:cNvSpPr/>
          <p:nvPr/>
        </p:nvSpPr>
        <p:spPr>
          <a:xfrm>
            <a:off x="4684767" y="471233"/>
            <a:ext cx="7563300" cy="705900"/>
          </a:xfrm>
          <a:prstGeom prst="roundRect">
            <a:avLst>
              <a:gd fmla="val 19858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59"/>
          <p:cNvSpPr/>
          <p:nvPr/>
        </p:nvSpPr>
        <p:spPr>
          <a:xfrm>
            <a:off x="4759700" y="545341"/>
            <a:ext cx="7488300" cy="705900"/>
          </a:xfrm>
          <a:prstGeom prst="roundRect">
            <a:avLst>
              <a:gd fmla="val 11897" name="adj"/>
            </a:avLst>
          </a:prstGeom>
          <a:noFill/>
          <a:ln cap="flat" cmpd="sng" w="127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59"/>
          <p:cNvSpPr txBox="1"/>
          <p:nvPr>
            <p:ph type="ctrTitle"/>
          </p:nvPr>
        </p:nvSpPr>
        <p:spPr>
          <a:xfrm>
            <a:off x="6907533" y="609733"/>
            <a:ext cx="4259700" cy="641700"/>
          </a:xfrm>
          <a:prstGeom prst="rect">
            <a:avLst/>
          </a:prstGeom>
          <a:noFill/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3200"/>
              <a:buNone/>
              <a:defRPr b="0" sz="24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9pPr>
          </a:lstStyle>
          <a:p/>
        </p:txBody>
      </p:sp>
      <p:sp>
        <p:nvSpPr>
          <p:cNvPr id="380" name="Google Shape;380;p59"/>
          <p:cNvSpPr txBox="1"/>
          <p:nvPr>
            <p:ph idx="2" type="title"/>
          </p:nvPr>
        </p:nvSpPr>
        <p:spPr>
          <a:xfrm>
            <a:off x="1289634" y="2651897"/>
            <a:ext cx="24552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 i="0" sz="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381" name="Google Shape;381;p59"/>
          <p:cNvSpPr txBox="1"/>
          <p:nvPr>
            <p:ph idx="1" type="subTitle"/>
          </p:nvPr>
        </p:nvSpPr>
        <p:spPr>
          <a:xfrm>
            <a:off x="1044600" y="3249800"/>
            <a:ext cx="2947500" cy="465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ctr">
              <a:spcBef>
                <a:spcPts val="2100"/>
              </a:spcBef>
              <a:spcAft>
                <a:spcPts val="0"/>
              </a:spcAft>
              <a:buNone/>
              <a:defRPr sz="1300"/>
            </a:lvl2pPr>
            <a:lvl3pPr lvl="2" algn="ctr">
              <a:spcBef>
                <a:spcPts val="2100"/>
              </a:spcBef>
              <a:spcAft>
                <a:spcPts val="0"/>
              </a:spcAft>
              <a:buNone/>
              <a:defRPr sz="1300"/>
            </a:lvl3pPr>
            <a:lvl4pPr lvl="3" algn="ctr">
              <a:spcBef>
                <a:spcPts val="2100"/>
              </a:spcBef>
              <a:spcAft>
                <a:spcPts val="0"/>
              </a:spcAft>
              <a:buNone/>
              <a:defRPr sz="1300"/>
            </a:lvl4pPr>
            <a:lvl5pPr lvl="4" algn="ctr">
              <a:spcBef>
                <a:spcPts val="2100"/>
              </a:spcBef>
              <a:spcAft>
                <a:spcPts val="0"/>
              </a:spcAft>
              <a:buNone/>
              <a:defRPr sz="1300"/>
            </a:lvl5pPr>
            <a:lvl6pPr lvl="5" algn="ctr">
              <a:spcBef>
                <a:spcPts val="2100"/>
              </a:spcBef>
              <a:spcAft>
                <a:spcPts val="0"/>
              </a:spcAft>
              <a:buNone/>
              <a:defRPr sz="1300"/>
            </a:lvl6pPr>
            <a:lvl7pPr lvl="6" algn="ctr">
              <a:spcBef>
                <a:spcPts val="2100"/>
              </a:spcBef>
              <a:spcAft>
                <a:spcPts val="0"/>
              </a:spcAft>
              <a:buNone/>
              <a:defRPr sz="1300"/>
            </a:lvl7pPr>
            <a:lvl8pPr lvl="7" algn="ctr">
              <a:spcBef>
                <a:spcPts val="2100"/>
              </a:spcBef>
              <a:spcAft>
                <a:spcPts val="0"/>
              </a:spcAft>
              <a:buNone/>
              <a:defRPr sz="1300"/>
            </a:lvl8pPr>
            <a:lvl9pPr lvl="8" algn="ctr">
              <a:spcBef>
                <a:spcPts val="2100"/>
              </a:spcBef>
              <a:spcAft>
                <a:spcPts val="2100"/>
              </a:spcAft>
              <a:buNone/>
              <a:defRPr sz="1300"/>
            </a:lvl9pPr>
          </a:lstStyle>
          <a:p/>
        </p:txBody>
      </p:sp>
      <p:sp>
        <p:nvSpPr>
          <p:cNvPr id="382" name="Google Shape;382;p59"/>
          <p:cNvSpPr txBox="1"/>
          <p:nvPr>
            <p:ph idx="3" type="title"/>
          </p:nvPr>
        </p:nvSpPr>
        <p:spPr>
          <a:xfrm>
            <a:off x="8449232" y="2651897"/>
            <a:ext cx="24552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 i="0" sz="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383" name="Google Shape;383;p59"/>
          <p:cNvSpPr txBox="1"/>
          <p:nvPr>
            <p:ph idx="4" type="subTitle"/>
          </p:nvPr>
        </p:nvSpPr>
        <p:spPr>
          <a:xfrm>
            <a:off x="8204033" y="3249800"/>
            <a:ext cx="2947500" cy="465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ctr">
              <a:spcBef>
                <a:spcPts val="2100"/>
              </a:spcBef>
              <a:spcAft>
                <a:spcPts val="0"/>
              </a:spcAft>
              <a:buNone/>
              <a:defRPr sz="1300"/>
            </a:lvl2pPr>
            <a:lvl3pPr lvl="2" algn="ctr">
              <a:spcBef>
                <a:spcPts val="2100"/>
              </a:spcBef>
              <a:spcAft>
                <a:spcPts val="0"/>
              </a:spcAft>
              <a:buNone/>
              <a:defRPr sz="1300"/>
            </a:lvl3pPr>
            <a:lvl4pPr lvl="3" algn="ctr">
              <a:spcBef>
                <a:spcPts val="2100"/>
              </a:spcBef>
              <a:spcAft>
                <a:spcPts val="0"/>
              </a:spcAft>
              <a:buNone/>
              <a:defRPr sz="1300"/>
            </a:lvl4pPr>
            <a:lvl5pPr lvl="4" algn="ctr">
              <a:spcBef>
                <a:spcPts val="2100"/>
              </a:spcBef>
              <a:spcAft>
                <a:spcPts val="0"/>
              </a:spcAft>
              <a:buNone/>
              <a:defRPr sz="1300"/>
            </a:lvl5pPr>
            <a:lvl6pPr lvl="5" algn="ctr">
              <a:spcBef>
                <a:spcPts val="2100"/>
              </a:spcBef>
              <a:spcAft>
                <a:spcPts val="0"/>
              </a:spcAft>
              <a:buNone/>
              <a:defRPr sz="1300"/>
            </a:lvl6pPr>
            <a:lvl7pPr lvl="6" algn="ctr">
              <a:spcBef>
                <a:spcPts val="2100"/>
              </a:spcBef>
              <a:spcAft>
                <a:spcPts val="0"/>
              </a:spcAft>
              <a:buNone/>
              <a:defRPr sz="1300"/>
            </a:lvl7pPr>
            <a:lvl8pPr lvl="7" algn="ctr">
              <a:spcBef>
                <a:spcPts val="2100"/>
              </a:spcBef>
              <a:spcAft>
                <a:spcPts val="0"/>
              </a:spcAft>
              <a:buNone/>
              <a:defRPr sz="1300"/>
            </a:lvl8pPr>
            <a:lvl9pPr lvl="8" algn="ctr">
              <a:spcBef>
                <a:spcPts val="2100"/>
              </a:spcBef>
              <a:spcAft>
                <a:spcPts val="2100"/>
              </a:spcAft>
              <a:buNone/>
              <a:defRPr sz="1300"/>
            </a:lvl9pPr>
          </a:lstStyle>
          <a:p/>
        </p:txBody>
      </p:sp>
      <p:sp>
        <p:nvSpPr>
          <p:cNvPr id="384" name="Google Shape;384;p59"/>
          <p:cNvSpPr txBox="1"/>
          <p:nvPr>
            <p:ph idx="5" type="title"/>
          </p:nvPr>
        </p:nvSpPr>
        <p:spPr>
          <a:xfrm>
            <a:off x="4868984" y="4800663"/>
            <a:ext cx="24552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 i="0" sz="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385" name="Google Shape;385;p59"/>
          <p:cNvSpPr txBox="1"/>
          <p:nvPr>
            <p:ph idx="6" type="subTitle"/>
          </p:nvPr>
        </p:nvSpPr>
        <p:spPr>
          <a:xfrm>
            <a:off x="4622703" y="5398567"/>
            <a:ext cx="2947500" cy="465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ctr">
              <a:spcBef>
                <a:spcPts val="2100"/>
              </a:spcBef>
              <a:spcAft>
                <a:spcPts val="0"/>
              </a:spcAft>
              <a:buNone/>
              <a:defRPr sz="1300"/>
            </a:lvl2pPr>
            <a:lvl3pPr lvl="2" algn="ctr">
              <a:spcBef>
                <a:spcPts val="2100"/>
              </a:spcBef>
              <a:spcAft>
                <a:spcPts val="0"/>
              </a:spcAft>
              <a:buNone/>
              <a:defRPr sz="1300"/>
            </a:lvl3pPr>
            <a:lvl4pPr lvl="3" algn="ctr">
              <a:spcBef>
                <a:spcPts val="2100"/>
              </a:spcBef>
              <a:spcAft>
                <a:spcPts val="0"/>
              </a:spcAft>
              <a:buNone/>
              <a:defRPr sz="1300"/>
            </a:lvl4pPr>
            <a:lvl5pPr lvl="4" algn="ctr">
              <a:spcBef>
                <a:spcPts val="2100"/>
              </a:spcBef>
              <a:spcAft>
                <a:spcPts val="0"/>
              </a:spcAft>
              <a:buNone/>
              <a:defRPr sz="1300"/>
            </a:lvl5pPr>
            <a:lvl6pPr lvl="5" algn="ctr">
              <a:spcBef>
                <a:spcPts val="2100"/>
              </a:spcBef>
              <a:spcAft>
                <a:spcPts val="0"/>
              </a:spcAft>
              <a:buNone/>
              <a:defRPr sz="1300"/>
            </a:lvl6pPr>
            <a:lvl7pPr lvl="6" algn="ctr">
              <a:spcBef>
                <a:spcPts val="2100"/>
              </a:spcBef>
              <a:spcAft>
                <a:spcPts val="0"/>
              </a:spcAft>
              <a:buNone/>
              <a:defRPr sz="1300"/>
            </a:lvl7pPr>
            <a:lvl8pPr lvl="7" algn="ctr">
              <a:spcBef>
                <a:spcPts val="2100"/>
              </a:spcBef>
              <a:spcAft>
                <a:spcPts val="0"/>
              </a:spcAft>
              <a:buNone/>
              <a:defRPr sz="1300"/>
            </a:lvl8pPr>
            <a:lvl9pPr lvl="8" algn="ctr">
              <a:spcBef>
                <a:spcPts val="2100"/>
              </a:spcBef>
              <a:spcAft>
                <a:spcPts val="2100"/>
              </a:spcAft>
              <a:buNone/>
              <a:defRPr sz="1300"/>
            </a:lvl9pPr>
          </a:lstStyle>
          <a:p/>
        </p:txBody>
      </p:sp>
      <p:sp>
        <p:nvSpPr>
          <p:cNvPr id="386" name="Google Shape;386;p59"/>
          <p:cNvSpPr txBox="1"/>
          <p:nvPr>
            <p:ph idx="7" type="title"/>
          </p:nvPr>
        </p:nvSpPr>
        <p:spPr>
          <a:xfrm>
            <a:off x="4868984" y="2651897"/>
            <a:ext cx="24552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 i="0" sz="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387" name="Google Shape;387;p59"/>
          <p:cNvSpPr txBox="1"/>
          <p:nvPr>
            <p:ph idx="8" type="subTitle"/>
          </p:nvPr>
        </p:nvSpPr>
        <p:spPr>
          <a:xfrm>
            <a:off x="4622703" y="3249800"/>
            <a:ext cx="2947500" cy="465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ctr">
              <a:spcBef>
                <a:spcPts val="2100"/>
              </a:spcBef>
              <a:spcAft>
                <a:spcPts val="0"/>
              </a:spcAft>
              <a:buNone/>
              <a:defRPr sz="1300"/>
            </a:lvl2pPr>
            <a:lvl3pPr lvl="2" algn="ctr">
              <a:spcBef>
                <a:spcPts val="2100"/>
              </a:spcBef>
              <a:spcAft>
                <a:spcPts val="0"/>
              </a:spcAft>
              <a:buNone/>
              <a:defRPr sz="1300"/>
            </a:lvl3pPr>
            <a:lvl4pPr lvl="3" algn="ctr">
              <a:spcBef>
                <a:spcPts val="2100"/>
              </a:spcBef>
              <a:spcAft>
                <a:spcPts val="0"/>
              </a:spcAft>
              <a:buNone/>
              <a:defRPr sz="1300"/>
            </a:lvl4pPr>
            <a:lvl5pPr lvl="4" algn="ctr">
              <a:spcBef>
                <a:spcPts val="2100"/>
              </a:spcBef>
              <a:spcAft>
                <a:spcPts val="0"/>
              </a:spcAft>
              <a:buNone/>
              <a:defRPr sz="1300"/>
            </a:lvl5pPr>
            <a:lvl6pPr lvl="5" algn="ctr">
              <a:spcBef>
                <a:spcPts val="2100"/>
              </a:spcBef>
              <a:spcAft>
                <a:spcPts val="0"/>
              </a:spcAft>
              <a:buNone/>
              <a:defRPr sz="1300"/>
            </a:lvl6pPr>
            <a:lvl7pPr lvl="6" algn="ctr">
              <a:spcBef>
                <a:spcPts val="2100"/>
              </a:spcBef>
              <a:spcAft>
                <a:spcPts val="0"/>
              </a:spcAft>
              <a:buNone/>
              <a:defRPr sz="1300"/>
            </a:lvl7pPr>
            <a:lvl8pPr lvl="7" algn="ctr">
              <a:spcBef>
                <a:spcPts val="2100"/>
              </a:spcBef>
              <a:spcAft>
                <a:spcPts val="0"/>
              </a:spcAft>
              <a:buNone/>
              <a:defRPr sz="1300"/>
            </a:lvl8pPr>
            <a:lvl9pPr lvl="8" algn="ctr">
              <a:spcBef>
                <a:spcPts val="2100"/>
              </a:spcBef>
              <a:spcAft>
                <a:spcPts val="2100"/>
              </a:spcAft>
              <a:buNone/>
              <a:defRPr sz="1300"/>
            </a:lvl9pPr>
          </a:lstStyle>
          <a:p/>
        </p:txBody>
      </p:sp>
      <p:sp>
        <p:nvSpPr>
          <p:cNvPr id="388" name="Google Shape;388;p59"/>
          <p:cNvSpPr txBox="1"/>
          <p:nvPr>
            <p:ph idx="9" type="title"/>
          </p:nvPr>
        </p:nvSpPr>
        <p:spPr>
          <a:xfrm>
            <a:off x="1289051" y="4800663"/>
            <a:ext cx="24552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 i="0" sz="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389" name="Google Shape;389;p59"/>
          <p:cNvSpPr txBox="1"/>
          <p:nvPr>
            <p:ph idx="13" type="subTitle"/>
          </p:nvPr>
        </p:nvSpPr>
        <p:spPr>
          <a:xfrm>
            <a:off x="1043900" y="5398567"/>
            <a:ext cx="2947500" cy="465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ctr">
              <a:spcBef>
                <a:spcPts val="2100"/>
              </a:spcBef>
              <a:spcAft>
                <a:spcPts val="0"/>
              </a:spcAft>
              <a:buNone/>
              <a:defRPr sz="1300"/>
            </a:lvl2pPr>
            <a:lvl3pPr lvl="2" algn="ctr">
              <a:spcBef>
                <a:spcPts val="2100"/>
              </a:spcBef>
              <a:spcAft>
                <a:spcPts val="0"/>
              </a:spcAft>
              <a:buNone/>
              <a:defRPr sz="1300"/>
            </a:lvl3pPr>
            <a:lvl4pPr lvl="3" algn="ctr">
              <a:spcBef>
                <a:spcPts val="2100"/>
              </a:spcBef>
              <a:spcAft>
                <a:spcPts val="0"/>
              </a:spcAft>
              <a:buNone/>
              <a:defRPr sz="1300"/>
            </a:lvl4pPr>
            <a:lvl5pPr lvl="4" algn="ctr">
              <a:spcBef>
                <a:spcPts val="2100"/>
              </a:spcBef>
              <a:spcAft>
                <a:spcPts val="0"/>
              </a:spcAft>
              <a:buNone/>
              <a:defRPr sz="1300"/>
            </a:lvl5pPr>
            <a:lvl6pPr lvl="5" algn="ctr">
              <a:spcBef>
                <a:spcPts val="2100"/>
              </a:spcBef>
              <a:spcAft>
                <a:spcPts val="0"/>
              </a:spcAft>
              <a:buNone/>
              <a:defRPr sz="1300"/>
            </a:lvl6pPr>
            <a:lvl7pPr lvl="6" algn="ctr">
              <a:spcBef>
                <a:spcPts val="2100"/>
              </a:spcBef>
              <a:spcAft>
                <a:spcPts val="0"/>
              </a:spcAft>
              <a:buNone/>
              <a:defRPr sz="1300"/>
            </a:lvl7pPr>
            <a:lvl8pPr lvl="7" algn="ctr">
              <a:spcBef>
                <a:spcPts val="2100"/>
              </a:spcBef>
              <a:spcAft>
                <a:spcPts val="0"/>
              </a:spcAft>
              <a:buNone/>
              <a:defRPr sz="1300"/>
            </a:lvl8pPr>
            <a:lvl9pPr lvl="8" algn="ctr">
              <a:spcBef>
                <a:spcPts val="2100"/>
              </a:spcBef>
              <a:spcAft>
                <a:spcPts val="2100"/>
              </a:spcAft>
              <a:buNone/>
              <a:defRPr sz="1300"/>
            </a:lvl9pPr>
          </a:lstStyle>
          <a:p/>
        </p:txBody>
      </p:sp>
      <p:sp>
        <p:nvSpPr>
          <p:cNvPr id="390" name="Google Shape;390;p59"/>
          <p:cNvSpPr txBox="1"/>
          <p:nvPr>
            <p:ph idx="14" type="title"/>
          </p:nvPr>
        </p:nvSpPr>
        <p:spPr>
          <a:xfrm>
            <a:off x="8449232" y="4800663"/>
            <a:ext cx="24552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 i="0" sz="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391" name="Google Shape;391;p59"/>
          <p:cNvSpPr txBox="1"/>
          <p:nvPr>
            <p:ph idx="15" type="subTitle"/>
          </p:nvPr>
        </p:nvSpPr>
        <p:spPr>
          <a:xfrm>
            <a:off x="8203033" y="5398567"/>
            <a:ext cx="2947500" cy="465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ctr">
              <a:spcBef>
                <a:spcPts val="2100"/>
              </a:spcBef>
              <a:spcAft>
                <a:spcPts val="0"/>
              </a:spcAft>
              <a:buNone/>
              <a:defRPr sz="1300"/>
            </a:lvl2pPr>
            <a:lvl3pPr lvl="2" algn="ctr">
              <a:spcBef>
                <a:spcPts val="2100"/>
              </a:spcBef>
              <a:spcAft>
                <a:spcPts val="0"/>
              </a:spcAft>
              <a:buNone/>
              <a:defRPr sz="1300"/>
            </a:lvl3pPr>
            <a:lvl4pPr lvl="3" algn="ctr">
              <a:spcBef>
                <a:spcPts val="2100"/>
              </a:spcBef>
              <a:spcAft>
                <a:spcPts val="0"/>
              </a:spcAft>
              <a:buNone/>
              <a:defRPr sz="1300"/>
            </a:lvl4pPr>
            <a:lvl5pPr lvl="4" algn="ctr">
              <a:spcBef>
                <a:spcPts val="2100"/>
              </a:spcBef>
              <a:spcAft>
                <a:spcPts val="0"/>
              </a:spcAft>
              <a:buNone/>
              <a:defRPr sz="1300"/>
            </a:lvl5pPr>
            <a:lvl6pPr lvl="5" algn="ctr">
              <a:spcBef>
                <a:spcPts val="2100"/>
              </a:spcBef>
              <a:spcAft>
                <a:spcPts val="0"/>
              </a:spcAft>
              <a:buNone/>
              <a:defRPr sz="1300"/>
            </a:lvl6pPr>
            <a:lvl7pPr lvl="6" algn="ctr">
              <a:spcBef>
                <a:spcPts val="2100"/>
              </a:spcBef>
              <a:spcAft>
                <a:spcPts val="0"/>
              </a:spcAft>
              <a:buNone/>
              <a:defRPr sz="1300"/>
            </a:lvl7pPr>
            <a:lvl8pPr lvl="7" algn="ctr">
              <a:spcBef>
                <a:spcPts val="2100"/>
              </a:spcBef>
              <a:spcAft>
                <a:spcPts val="0"/>
              </a:spcAft>
              <a:buNone/>
              <a:defRPr sz="1300"/>
            </a:lvl8pPr>
            <a:lvl9pPr lvl="8" algn="ctr">
              <a:spcBef>
                <a:spcPts val="2100"/>
              </a:spcBef>
              <a:spcAft>
                <a:spcPts val="2100"/>
              </a:spcAft>
              <a:buNone/>
              <a:defRPr sz="1300"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">
  <p:cSld name="CUSTOM_17">
    <p:bg>
      <p:bgPr>
        <a:solidFill>
          <a:schemeClr val="dk1"/>
        </a:solid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0"/>
          <p:cNvSpPr txBox="1"/>
          <p:nvPr>
            <p:ph type="ctrTitle"/>
          </p:nvPr>
        </p:nvSpPr>
        <p:spPr>
          <a:xfrm>
            <a:off x="1470567" y="2109367"/>
            <a:ext cx="1905900" cy="1057200"/>
          </a:xfrm>
          <a:prstGeom prst="rect">
            <a:avLst/>
          </a:prstGeom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48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/>
        </p:txBody>
      </p:sp>
      <p:sp>
        <p:nvSpPr>
          <p:cNvPr id="394" name="Google Shape;394;p60"/>
          <p:cNvSpPr txBox="1"/>
          <p:nvPr>
            <p:ph idx="1" type="subTitle"/>
          </p:nvPr>
        </p:nvSpPr>
        <p:spPr>
          <a:xfrm>
            <a:off x="1189681" y="3903617"/>
            <a:ext cx="2437200" cy="2228100"/>
          </a:xfrm>
          <a:prstGeom prst="rect">
            <a:avLst/>
          </a:prstGeom>
          <a:noFill/>
        </p:spPr>
        <p:txBody>
          <a:bodyPr anchorCtr="0" anchor="t" bIns="121900" lIns="121900" spcFirstLastPara="1" rIns="121900" wrap="square" tIns="121900">
            <a:noAutofit/>
          </a:bodyPr>
          <a:lstStyle>
            <a:lvl1pPr lvl="0" marR="10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395" name="Google Shape;395;p60"/>
          <p:cNvSpPr/>
          <p:nvPr/>
        </p:nvSpPr>
        <p:spPr>
          <a:xfrm>
            <a:off x="4684767" y="471233"/>
            <a:ext cx="7563300" cy="705900"/>
          </a:xfrm>
          <a:prstGeom prst="roundRect">
            <a:avLst>
              <a:gd fmla="val 19858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60"/>
          <p:cNvSpPr/>
          <p:nvPr/>
        </p:nvSpPr>
        <p:spPr>
          <a:xfrm>
            <a:off x="4759700" y="545341"/>
            <a:ext cx="7488300" cy="705900"/>
          </a:xfrm>
          <a:prstGeom prst="roundRect">
            <a:avLst>
              <a:gd fmla="val 11897" name="adj"/>
            </a:avLst>
          </a:prstGeom>
          <a:noFill/>
          <a:ln cap="flat" cmpd="sng" w="127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60"/>
          <p:cNvSpPr txBox="1"/>
          <p:nvPr>
            <p:ph idx="2" type="ctrTitle"/>
          </p:nvPr>
        </p:nvSpPr>
        <p:spPr>
          <a:xfrm>
            <a:off x="5114682" y="2109367"/>
            <a:ext cx="1905900" cy="1057200"/>
          </a:xfrm>
          <a:prstGeom prst="rect">
            <a:avLst/>
          </a:prstGeom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48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/>
        </p:txBody>
      </p:sp>
      <p:sp>
        <p:nvSpPr>
          <p:cNvPr id="398" name="Google Shape;398;p60"/>
          <p:cNvSpPr txBox="1"/>
          <p:nvPr>
            <p:ph idx="3" type="subTitle"/>
          </p:nvPr>
        </p:nvSpPr>
        <p:spPr>
          <a:xfrm>
            <a:off x="4833815" y="3903617"/>
            <a:ext cx="2437200" cy="2228100"/>
          </a:xfrm>
          <a:prstGeom prst="rect">
            <a:avLst/>
          </a:prstGeom>
          <a:noFill/>
        </p:spPr>
        <p:txBody>
          <a:bodyPr anchorCtr="0" anchor="t" bIns="121900" lIns="121900" spcFirstLastPara="1" rIns="121900" wrap="square" tIns="121900">
            <a:noAutofit/>
          </a:bodyPr>
          <a:lstStyle>
            <a:lvl1pPr lvl="0" marR="10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399" name="Google Shape;399;p60"/>
          <p:cNvSpPr txBox="1"/>
          <p:nvPr>
            <p:ph idx="4" type="ctrTitle"/>
          </p:nvPr>
        </p:nvSpPr>
        <p:spPr>
          <a:xfrm>
            <a:off x="8758700" y="2109367"/>
            <a:ext cx="1905900" cy="1057200"/>
          </a:xfrm>
          <a:prstGeom prst="rect">
            <a:avLst/>
          </a:prstGeom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48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Font typeface="Staatliches"/>
              <a:buNone/>
              <a:defRPr b="0" sz="32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/>
        </p:txBody>
      </p:sp>
      <p:sp>
        <p:nvSpPr>
          <p:cNvPr id="400" name="Google Shape;400;p60"/>
          <p:cNvSpPr txBox="1"/>
          <p:nvPr>
            <p:ph idx="5" type="subTitle"/>
          </p:nvPr>
        </p:nvSpPr>
        <p:spPr>
          <a:xfrm>
            <a:off x="8477948" y="3903617"/>
            <a:ext cx="2437200" cy="2228100"/>
          </a:xfrm>
          <a:prstGeom prst="rect">
            <a:avLst/>
          </a:prstGeom>
          <a:noFill/>
        </p:spPr>
        <p:txBody>
          <a:bodyPr anchorCtr="0" anchor="t" bIns="121900" lIns="121900" spcFirstLastPara="1" rIns="121900" wrap="square" tIns="121900">
            <a:noAutofit/>
          </a:bodyPr>
          <a:lstStyle>
            <a:lvl1pPr lvl="0" marR="10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401" name="Google Shape;401;p60"/>
          <p:cNvSpPr txBox="1"/>
          <p:nvPr>
            <p:ph idx="6" type="ctrTitle"/>
          </p:nvPr>
        </p:nvSpPr>
        <p:spPr>
          <a:xfrm>
            <a:off x="6907533" y="609733"/>
            <a:ext cx="4259700" cy="641700"/>
          </a:xfrm>
          <a:prstGeom prst="rect">
            <a:avLst/>
          </a:prstGeom>
          <a:noFill/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3200"/>
              <a:buNone/>
              <a:defRPr b="0" sz="24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2400"/>
              <a:buNone/>
              <a:defRPr b="0" sz="2400">
                <a:solidFill>
                  <a:srgbClr val="338987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+ TEXT">
  <p:cSld name="CUSTOM_17_1">
    <p:bg>
      <p:bgPr>
        <a:solidFill>
          <a:schemeClr val="dk1"/>
        </a:solidFill>
      </p:bgPr>
    </p:bg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1"/>
          <p:cNvSpPr txBox="1"/>
          <p:nvPr>
            <p:ph idx="1" type="subTitle"/>
          </p:nvPr>
        </p:nvSpPr>
        <p:spPr>
          <a:xfrm>
            <a:off x="2364800" y="2184000"/>
            <a:ext cx="7462500" cy="528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None/>
              <a:defRPr/>
            </a:lvl9pPr>
          </a:lstStyle>
          <a:p/>
        </p:txBody>
      </p:sp>
      <p:sp>
        <p:nvSpPr>
          <p:cNvPr id="404" name="Google Shape;404;p61"/>
          <p:cNvSpPr txBox="1"/>
          <p:nvPr>
            <p:ph idx="2" type="subTitle"/>
          </p:nvPr>
        </p:nvSpPr>
        <p:spPr>
          <a:xfrm>
            <a:off x="2364800" y="3778392"/>
            <a:ext cx="7462500" cy="528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None/>
              <a:defRPr/>
            </a:lvl9pPr>
          </a:lstStyle>
          <a:p/>
        </p:txBody>
      </p:sp>
      <p:sp>
        <p:nvSpPr>
          <p:cNvPr id="405" name="Google Shape;405;p61"/>
          <p:cNvSpPr txBox="1"/>
          <p:nvPr>
            <p:ph idx="3" type="subTitle"/>
          </p:nvPr>
        </p:nvSpPr>
        <p:spPr>
          <a:xfrm>
            <a:off x="2364800" y="5393967"/>
            <a:ext cx="7462500" cy="528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None/>
              <a:defRPr/>
            </a:lvl9pPr>
          </a:lstStyle>
          <a:p/>
        </p:txBody>
      </p:sp>
      <p:sp>
        <p:nvSpPr>
          <p:cNvPr id="406" name="Google Shape;406;p61"/>
          <p:cNvSpPr txBox="1"/>
          <p:nvPr>
            <p:ph hasCustomPrompt="1" type="title"/>
          </p:nvPr>
        </p:nvSpPr>
        <p:spPr>
          <a:xfrm>
            <a:off x="3745200" y="1253600"/>
            <a:ext cx="4701600" cy="930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407" name="Google Shape;407;p61"/>
          <p:cNvSpPr txBox="1"/>
          <p:nvPr>
            <p:ph hasCustomPrompt="1" idx="4" type="title"/>
          </p:nvPr>
        </p:nvSpPr>
        <p:spPr>
          <a:xfrm>
            <a:off x="3745200" y="2869165"/>
            <a:ext cx="4701600" cy="930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408" name="Google Shape;408;p61"/>
          <p:cNvSpPr txBox="1"/>
          <p:nvPr>
            <p:ph hasCustomPrompt="1" idx="5" type="title"/>
          </p:nvPr>
        </p:nvSpPr>
        <p:spPr>
          <a:xfrm>
            <a:off x="3745200" y="4463566"/>
            <a:ext cx="4701600" cy="930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2">
  <p:cSld name="CUSTOM_6_1_1_1_2">
    <p:bg>
      <p:bgPr>
        <a:solidFill>
          <a:schemeClr val="dk1"/>
        </a:solid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2"/>
          <p:cNvSpPr txBox="1"/>
          <p:nvPr>
            <p:ph type="ctrTitle"/>
          </p:nvPr>
        </p:nvSpPr>
        <p:spPr>
          <a:xfrm>
            <a:off x="3070400" y="2211033"/>
            <a:ext cx="6051300" cy="24360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None/>
              <a:defRPr b="0" sz="64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6400"/>
              <a:buNone/>
              <a:defRPr b="0" sz="6400">
                <a:solidFill>
                  <a:srgbClr val="338987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2">
  <p:cSld name="CUSTOM_6_1_1_2_1_1_1_1">
    <p:bg>
      <p:bgPr>
        <a:solidFill>
          <a:schemeClr val="dk1"/>
        </a:solid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3"/>
          <p:cNvSpPr txBox="1"/>
          <p:nvPr>
            <p:ph type="title"/>
          </p:nvPr>
        </p:nvSpPr>
        <p:spPr>
          <a:xfrm>
            <a:off x="4983697" y="4001397"/>
            <a:ext cx="24552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 i="0" sz="1600"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413" name="Google Shape;413;p63"/>
          <p:cNvSpPr txBox="1"/>
          <p:nvPr>
            <p:ph idx="1" type="subTitle"/>
          </p:nvPr>
        </p:nvSpPr>
        <p:spPr>
          <a:xfrm>
            <a:off x="4737497" y="4599300"/>
            <a:ext cx="2947500" cy="1310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2pPr>
            <a:lvl3pPr lvl="2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3pPr>
            <a:lvl4pPr lvl="3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4pPr>
            <a:lvl5pPr lvl="4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5pPr>
            <a:lvl6pPr lvl="5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6pPr>
            <a:lvl7pPr lvl="6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7pPr>
            <a:lvl8pPr lvl="7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8pPr>
            <a:lvl9pPr lvl="8" algn="ctr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None/>
              <a:defRPr sz="1300"/>
            </a:lvl9pPr>
          </a:lstStyle>
          <a:p/>
        </p:txBody>
      </p:sp>
      <p:sp>
        <p:nvSpPr>
          <p:cNvPr id="414" name="Google Shape;414;p63"/>
          <p:cNvSpPr txBox="1"/>
          <p:nvPr>
            <p:ph idx="2" type="title"/>
          </p:nvPr>
        </p:nvSpPr>
        <p:spPr>
          <a:xfrm>
            <a:off x="1159530" y="4466130"/>
            <a:ext cx="24552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 i="0" sz="1600"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415" name="Google Shape;415;p63"/>
          <p:cNvSpPr txBox="1"/>
          <p:nvPr>
            <p:ph idx="3" type="subTitle"/>
          </p:nvPr>
        </p:nvSpPr>
        <p:spPr>
          <a:xfrm>
            <a:off x="913330" y="5064033"/>
            <a:ext cx="2947500" cy="1310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2pPr>
            <a:lvl3pPr lvl="2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3pPr>
            <a:lvl4pPr lvl="3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4pPr>
            <a:lvl5pPr lvl="4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5pPr>
            <a:lvl6pPr lvl="5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6pPr>
            <a:lvl7pPr lvl="6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7pPr>
            <a:lvl8pPr lvl="7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8pPr>
            <a:lvl9pPr lvl="8" algn="ctr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None/>
              <a:defRPr sz="1300"/>
            </a:lvl9pPr>
          </a:lstStyle>
          <a:p/>
        </p:txBody>
      </p:sp>
      <p:sp>
        <p:nvSpPr>
          <p:cNvPr id="416" name="Google Shape;416;p63"/>
          <p:cNvSpPr txBox="1"/>
          <p:nvPr>
            <p:ph idx="4" type="title"/>
          </p:nvPr>
        </p:nvSpPr>
        <p:spPr>
          <a:xfrm>
            <a:off x="8732197" y="4466130"/>
            <a:ext cx="24552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 i="0" sz="1600"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417" name="Google Shape;417;p63"/>
          <p:cNvSpPr txBox="1"/>
          <p:nvPr>
            <p:ph idx="5" type="subTitle"/>
          </p:nvPr>
        </p:nvSpPr>
        <p:spPr>
          <a:xfrm>
            <a:off x="8485997" y="5064033"/>
            <a:ext cx="2947500" cy="1310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2pPr>
            <a:lvl3pPr lvl="2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3pPr>
            <a:lvl4pPr lvl="3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4pPr>
            <a:lvl5pPr lvl="4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5pPr>
            <a:lvl6pPr lvl="5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6pPr>
            <a:lvl7pPr lvl="6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7pPr>
            <a:lvl8pPr lvl="7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defRPr sz="1300"/>
            </a:lvl8pPr>
            <a:lvl9pPr lvl="8" algn="ctr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None/>
              <a:defRPr sz="13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/>
          <p:nvPr>
            <p:ph type="title"/>
          </p:nvPr>
        </p:nvSpPr>
        <p:spPr>
          <a:xfrm>
            <a:off x="1024128" y="585216"/>
            <a:ext cx="9720000" cy="149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Questrial"/>
              <a:buNone/>
              <a:defRPr b="0" i="0" sz="50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1024127" y="2286000"/>
            <a:ext cx="47550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68300" lvl="0" marL="457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Questrial"/>
              <a:buChar char=" "/>
              <a:defRPr b="0" i="0" sz="2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3175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54" name="Google Shape;54;p7"/>
          <p:cNvSpPr txBox="1"/>
          <p:nvPr>
            <p:ph idx="2" type="body"/>
          </p:nvPr>
        </p:nvSpPr>
        <p:spPr>
          <a:xfrm>
            <a:off x="5989320" y="2286000"/>
            <a:ext cx="47550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68300" lvl="0" marL="457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Questrial"/>
              <a:buChar char=" "/>
              <a:defRPr b="0" i="0" sz="2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3175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55" name="Google Shape;55;p7"/>
          <p:cNvSpPr txBox="1"/>
          <p:nvPr>
            <p:ph idx="10" type="dt"/>
          </p:nvPr>
        </p:nvSpPr>
        <p:spPr>
          <a:xfrm>
            <a:off x="1024129" y="6470704"/>
            <a:ext cx="21540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56" name="Google Shape;56;p7"/>
          <p:cNvSpPr txBox="1"/>
          <p:nvPr>
            <p:ph idx="11" type="ftr"/>
          </p:nvPr>
        </p:nvSpPr>
        <p:spPr>
          <a:xfrm>
            <a:off x="4842932" y="6470704"/>
            <a:ext cx="5901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57" name="Google Shape;57;p7"/>
          <p:cNvSpPr txBox="1"/>
          <p:nvPr>
            <p:ph idx="12" type="sldNum"/>
          </p:nvPr>
        </p:nvSpPr>
        <p:spPr>
          <a:xfrm>
            <a:off x="10837333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1_1_2_1">
    <p:bg>
      <p:bgPr>
        <a:solidFill>
          <a:schemeClr val="dk1"/>
        </a:solid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4"/>
          <p:cNvSpPr/>
          <p:nvPr/>
        </p:nvSpPr>
        <p:spPr>
          <a:xfrm>
            <a:off x="558400" y="816363"/>
            <a:ext cx="4371600" cy="5443200"/>
          </a:xfrm>
          <a:prstGeom prst="roundRect">
            <a:avLst>
              <a:gd fmla="val 431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64"/>
          <p:cNvSpPr/>
          <p:nvPr/>
        </p:nvSpPr>
        <p:spPr>
          <a:xfrm>
            <a:off x="688010" y="673130"/>
            <a:ext cx="4371600" cy="5443200"/>
          </a:xfrm>
          <a:prstGeom prst="roundRect">
            <a:avLst>
              <a:gd fmla="val 4313" name="adj"/>
            </a:avLst>
          </a:prstGeom>
          <a:noFill/>
          <a:ln cap="flat" cmpd="sng" w="127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64"/>
          <p:cNvSpPr txBox="1"/>
          <p:nvPr>
            <p:ph type="ctrTitle"/>
          </p:nvPr>
        </p:nvSpPr>
        <p:spPr>
          <a:xfrm>
            <a:off x="1111881" y="-402367"/>
            <a:ext cx="4331100" cy="3225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4800"/>
              <a:buNone/>
              <a:defRPr b="0" sz="8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6900"/>
              <a:buNone/>
              <a:defRPr sz="6900">
                <a:solidFill>
                  <a:srgbClr val="FCBF4A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6900"/>
              <a:buNone/>
              <a:defRPr sz="6900">
                <a:solidFill>
                  <a:srgbClr val="FCBF4A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6900"/>
              <a:buNone/>
              <a:defRPr sz="6900">
                <a:solidFill>
                  <a:srgbClr val="FCBF4A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6900"/>
              <a:buNone/>
              <a:defRPr sz="6900">
                <a:solidFill>
                  <a:srgbClr val="FCBF4A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6900"/>
              <a:buNone/>
              <a:defRPr sz="6900">
                <a:solidFill>
                  <a:srgbClr val="FCBF4A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6900"/>
              <a:buNone/>
              <a:defRPr sz="6900">
                <a:solidFill>
                  <a:srgbClr val="FCBF4A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6900"/>
              <a:buNone/>
              <a:defRPr sz="6900">
                <a:solidFill>
                  <a:srgbClr val="FCBF4A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6900"/>
              <a:buNone/>
              <a:defRPr sz="6900">
                <a:solidFill>
                  <a:srgbClr val="FCBF4A"/>
                </a:solidFill>
              </a:defRPr>
            </a:lvl9pPr>
          </a:lstStyle>
          <a:p/>
        </p:txBody>
      </p:sp>
      <p:sp>
        <p:nvSpPr>
          <p:cNvPr id="422" name="Google Shape;422;p64"/>
          <p:cNvSpPr txBox="1"/>
          <p:nvPr>
            <p:ph idx="1" type="subTitle"/>
          </p:nvPr>
        </p:nvSpPr>
        <p:spPr>
          <a:xfrm>
            <a:off x="1111881" y="2596367"/>
            <a:ext cx="4435500" cy="42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900"/>
              <a:buNone/>
              <a:defRPr>
                <a:latin typeface="Anaheim"/>
                <a:ea typeface="Anaheim"/>
                <a:cs typeface="Anaheim"/>
                <a:sym typeface="Anahei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900"/>
              <a:buFont typeface="Josefin Slab"/>
              <a:buNone/>
              <a:defRPr sz="19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900"/>
              <a:buFont typeface="Josefin Slab"/>
              <a:buNone/>
              <a:defRPr sz="19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900"/>
              <a:buFont typeface="Josefin Slab"/>
              <a:buNone/>
              <a:defRPr sz="19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900"/>
              <a:buFont typeface="Josefin Slab"/>
              <a:buNone/>
              <a:defRPr sz="19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900"/>
              <a:buFont typeface="Josefin Slab"/>
              <a:buNone/>
              <a:defRPr sz="19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900"/>
              <a:buFont typeface="Josefin Slab"/>
              <a:buNone/>
              <a:defRPr sz="19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900"/>
              <a:buFont typeface="Josefin Slab"/>
              <a:buNone/>
              <a:defRPr sz="19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900"/>
              <a:buFont typeface="Josefin Slab"/>
              <a:buNone/>
              <a:defRPr sz="19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423" name="Google Shape;423;p64"/>
          <p:cNvSpPr txBox="1"/>
          <p:nvPr/>
        </p:nvSpPr>
        <p:spPr>
          <a:xfrm>
            <a:off x="1111867" y="4570800"/>
            <a:ext cx="3582300" cy="6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CREDITS</a:t>
            </a:r>
            <a:r>
              <a:rPr lang="en-US" sz="120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: This presentation template was created by </a:t>
            </a:r>
            <a:r>
              <a:rPr b="1" lang="en-US" sz="1200">
                <a:solidFill>
                  <a:srgbClr val="434343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-US" sz="120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, including icons by </a:t>
            </a:r>
            <a:r>
              <a:rPr b="1" lang="en-US" sz="1200">
                <a:solidFill>
                  <a:srgbClr val="434343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-US" sz="120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, and infographics &amp; images by </a:t>
            </a:r>
            <a:r>
              <a:rPr b="1" lang="en-US" sz="1200">
                <a:solidFill>
                  <a:srgbClr val="434343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b="1" lang="en-US" sz="120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 </a:t>
            </a:r>
            <a:r>
              <a:rPr lang="en-US" sz="120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and illustrations by</a:t>
            </a:r>
            <a:r>
              <a:rPr b="1" lang="en-US" sz="120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 </a:t>
            </a:r>
            <a:r>
              <a:rPr b="1" lang="en-US" sz="1200">
                <a:solidFill>
                  <a:schemeClr val="hlink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5"/>
              </a:rPr>
              <a:t>Storyset</a:t>
            </a:r>
            <a:endParaRPr b="1" sz="900">
              <a:solidFill>
                <a:srgbClr val="434343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2_1_1">
    <p:bg>
      <p:bgPr>
        <a:solidFill>
          <a:schemeClr val="dk1"/>
        </a:solidFill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bg>
      <p:bgPr>
        <a:solidFill>
          <a:srgbClr val="FDF3E5">
            <a:alpha val="29620"/>
          </a:srgbClr>
        </a:solid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 txBox="1"/>
          <p:nvPr>
            <p:ph type="title"/>
          </p:nvPr>
        </p:nvSpPr>
        <p:spPr>
          <a:xfrm>
            <a:off x="1024128" y="585216"/>
            <a:ext cx="9720000" cy="149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Questrial"/>
              <a:buNone/>
              <a:defRPr b="0" i="0" sz="50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0" name="Google Shape;60;p8"/>
          <p:cNvSpPr txBox="1"/>
          <p:nvPr>
            <p:ph idx="1" type="body"/>
          </p:nvPr>
        </p:nvSpPr>
        <p:spPr>
          <a:xfrm>
            <a:off x="1024128" y="2179636"/>
            <a:ext cx="4755000" cy="82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137150" spcFirstLastPara="1" rIns="137150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Questrial"/>
              <a:buNone/>
              <a:defRPr b="0" i="0" sz="2300" u="none" cap="none" strike="noStrik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b="1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1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60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61" name="Google Shape;61;p8"/>
          <p:cNvSpPr txBox="1"/>
          <p:nvPr>
            <p:ph idx="2" type="body"/>
          </p:nvPr>
        </p:nvSpPr>
        <p:spPr>
          <a:xfrm>
            <a:off x="1024128" y="2967788"/>
            <a:ext cx="4755000" cy="3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68300" lvl="0" marL="457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Questrial"/>
              <a:buChar char=" "/>
              <a:defRPr b="0" i="0" sz="2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3175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62" name="Google Shape;62;p8"/>
          <p:cNvSpPr txBox="1"/>
          <p:nvPr>
            <p:ph idx="3" type="body"/>
          </p:nvPr>
        </p:nvSpPr>
        <p:spPr>
          <a:xfrm>
            <a:off x="5990888" y="2179636"/>
            <a:ext cx="4755000" cy="82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137150" spcFirstLastPara="1" rIns="137150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Questrial"/>
              <a:buNone/>
              <a:defRPr b="0" i="0" sz="2300" u="none" cap="none" strike="noStrik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b="1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1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60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63" name="Google Shape;63;p8"/>
          <p:cNvSpPr txBox="1"/>
          <p:nvPr>
            <p:ph idx="4" type="body"/>
          </p:nvPr>
        </p:nvSpPr>
        <p:spPr>
          <a:xfrm>
            <a:off x="5990888" y="2967788"/>
            <a:ext cx="4755000" cy="3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68300" lvl="0" marL="457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Questrial"/>
              <a:buChar char=" "/>
              <a:defRPr b="0" i="0" sz="2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3175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64" name="Google Shape;64;p8"/>
          <p:cNvSpPr txBox="1"/>
          <p:nvPr>
            <p:ph idx="10" type="dt"/>
          </p:nvPr>
        </p:nvSpPr>
        <p:spPr>
          <a:xfrm>
            <a:off x="1024129" y="6470704"/>
            <a:ext cx="21540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65" name="Google Shape;65;p8"/>
          <p:cNvSpPr txBox="1"/>
          <p:nvPr>
            <p:ph idx="11" type="ftr"/>
          </p:nvPr>
        </p:nvSpPr>
        <p:spPr>
          <a:xfrm>
            <a:off x="4842932" y="6470704"/>
            <a:ext cx="5901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66" name="Google Shape;66;p8"/>
          <p:cNvSpPr txBox="1"/>
          <p:nvPr>
            <p:ph idx="12" type="sldNum"/>
          </p:nvPr>
        </p:nvSpPr>
        <p:spPr>
          <a:xfrm>
            <a:off x="10837333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 txBox="1"/>
          <p:nvPr>
            <p:ph type="title"/>
          </p:nvPr>
        </p:nvSpPr>
        <p:spPr>
          <a:xfrm>
            <a:off x="1024128" y="585216"/>
            <a:ext cx="9720000" cy="149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Questrial"/>
              <a:buNone/>
              <a:defRPr b="0" i="0" sz="50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9" name="Google Shape;69;p9"/>
          <p:cNvSpPr txBox="1"/>
          <p:nvPr>
            <p:ph idx="10" type="dt"/>
          </p:nvPr>
        </p:nvSpPr>
        <p:spPr>
          <a:xfrm>
            <a:off x="1024129" y="6470704"/>
            <a:ext cx="21540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70" name="Google Shape;70;p9"/>
          <p:cNvSpPr txBox="1"/>
          <p:nvPr>
            <p:ph idx="11" type="ftr"/>
          </p:nvPr>
        </p:nvSpPr>
        <p:spPr>
          <a:xfrm>
            <a:off x="4842932" y="6470704"/>
            <a:ext cx="5901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71" name="Google Shape;71;p9"/>
          <p:cNvSpPr txBox="1"/>
          <p:nvPr>
            <p:ph idx="12" type="sldNum"/>
          </p:nvPr>
        </p:nvSpPr>
        <p:spPr>
          <a:xfrm>
            <a:off x="10837333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/>
          <p:nvPr>
            <p:ph type="title"/>
          </p:nvPr>
        </p:nvSpPr>
        <p:spPr>
          <a:xfrm>
            <a:off x="1024128" y="471509"/>
            <a:ext cx="4389000" cy="17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000"/>
              <a:buFont typeface="Questrial"/>
              <a:buNone/>
              <a:defRPr b="0" i="0" sz="40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4" name="Google Shape;74;p10"/>
          <p:cNvSpPr txBox="1"/>
          <p:nvPr>
            <p:ph idx="1" type="body"/>
          </p:nvPr>
        </p:nvSpPr>
        <p:spPr>
          <a:xfrm>
            <a:off x="5715000" y="822960"/>
            <a:ext cx="5678400" cy="51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81000" lvl="0" marL="457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estrial"/>
              <a:buChar char=" "/>
              <a:defRPr b="0" i="0" sz="2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355600" lvl="1" marL="914400" marR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•"/>
              <a:defRPr b="0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3302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3302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3302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3302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3302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3302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3302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600"/>
              <a:buFont typeface="Noto Sans Symbols"/>
              <a:buChar char="•"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75" name="Google Shape;75;p10"/>
          <p:cNvSpPr txBox="1"/>
          <p:nvPr>
            <p:ph idx="2" type="body"/>
          </p:nvPr>
        </p:nvSpPr>
        <p:spPr>
          <a:xfrm>
            <a:off x="1024128" y="2257506"/>
            <a:ext cx="4389000" cy="37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8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Questrial"/>
              <a:buNone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900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76" name="Google Shape;76;p10"/>
          <p:cNvSpPr txBox="1"/>
          <p:nvPr>
            <p:ph idx="10" type="dt"/>
          </p:nvPr>
        </p:nvSpPr>
        <p:spPr>
          <a:xfrm>
            <a:off x="1024129" y="6470704"/>
            <a:ext cx="21540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77" name="Google Shape;77;p10"/>
          <p:cNvSpPr txBox="1"/>
          <p:nvPr>
            <p:ph idx="11" type="ftr"/>
          </p:nvPr>
        </p:nvSpPr>
        <p:spPr>
          <a:xfrm>
            <a:off x="4842932" y="6470704"/>
            <a:ext cx="5901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78" name="Google Shape;78;p10"/>
          <p:cNvSpPr txBox="1"/>
          <p:nvPr>
            <p:ph idx="12" type="sldNum"/>
          </p:nvPr>
        </p:nvSpPr>
        <p:spPr>
          <a:xfrm>
            <a:off x="10837333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algn="l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21" Type="http://schemas.openxmlformats.org/officeDocument/2006/relationships/theme" Target="../theme/theme5.xml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41.xml"/><Relationship Id="rId6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2.xml"/><Relationship Id="rId21" Type="http://schemas.openxmlformats.org/officeDocument/2006/relationships/theme" Target="../theme/theme4.xml"/><Relationship Id="rId13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61.xml"/><Relationship Id="rId6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1024128" y="585216"/>
            <a:ext cx="9720000" cy="149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Questrial"/>
              <a:buNone/>
              <a:defRPr b="0" i="0" sz="50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1024128" y="2286000"/>
            <a:ext cx="97200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68300" lvl="0" marL="457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Questrial"/>
              <a:buChar char=" "/>
              <a:defRPr b="0" i="0" sz="2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3175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1" type="ftr"/>
          </p:nvPr>
        </p:nvSpPr>
        <p:spPr>
          <a:xfrm>
            <a:off x="4842932" y="6470704"/>
            <a:ext cx="5901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2" type="sldNum"/>
          </p:nvPr>
        </p:nvSpPr>
        <p:spPr>
          <a:xfrm>
            <a:off x="10837333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b="0" i="0" sz="10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algn="l">
              <a:spcBef>
                <a:spcPts val="0"/>
              </a:spcBef>
              <a:buNone/>
              <a:defRPr b="0" i="0" sz="10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algn="l">
              <a:spcBef>
                <a:spcPts val="0"/>
              </a:spcBef>
              <a:buNone/>
              <a:defRPr b="0" i="0" sz="10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algn="l">
              <a:spcBef>
                <a:spcPts val="0"/>
              </a:spcBef>
              <a:buNone/>
              <a:defRPr b="0" i="0" sz="10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algn="l">
              <a:spcBef>
                <a:spcPts val="0"/>
              </a:spcBef>
              <a:buNone/>
              <a:defRPr b="0" i="0" sz="10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algn="l">
              <a:spcBef>
                <a:spcPts val="0"/>
              </a:spcBef>
              <a:buNone/>
              <a:defRPr b="0" i="0" sz="10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algn="l">
              <a:spcBef>
                <a:spcPts val="0"/>
              </a:spcBef>
              <a:buNone/>
              <a:defRPr b="0" i="0" sz="10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algn="l">
              <a:spcBef>
                <a:spcPts val="0"/>
              </a:spcBef>
              <a:buNone/>
              <a:defRPr b="0" i="0" sz="10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algn="l">
              <a:spcBef>
                <a:spcPts val="0"/>
              </a:spcBef>
              <a:buNone/>
              <a:defRPr b="0" i="0" sz="1000" u="none" cap="none" strike="noStrik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" name="Google Shape;14;p1"/>
          <p:cNvCxnSpPr/>
          <p:nvPr/>
        </p:nvCxnSpPr>
        <p:spPr>
          <a:xfrm rot="10800000">
            <a:off x="762000" y="826324"/>
            <a:ext cx="0" cy="9144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 txBox="1"/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  <a:defRPr b="0" i="0" sz="44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4" name="Google Shape;94;p13"/>
          <p:cNvSpPr txBox="1"/>
          <p:nvPr>
            <p:ph idx="1" type="body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  <a:defRPr b="0" i="0" sz="20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55600" lvl="1" marL="9144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–"/>
              <a:defRPr b="0" i="1" sz="20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42900" lvl="2" marL="13716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■"/>
              <a:defRPr b="0" i="0" sz="18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42900" lvl="3" marL="18288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–"/>
              <a:defRPr b="0" i="1" sz="18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30200" lvl="4" marL="22860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■"/>
              <a:defRPr b="0" i="0" sz="16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30200" lvl="5" marL="27432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–"/>
              <a:defRPr b="0" i="1" sz="16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 b="0" i="0" sz="14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 marR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–"/>
              <a:defRPr b="0" i="1" sz="14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 marR="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400"/>
              <a:buFont typeface="Source Sans Pro"/>
              <a:buChar char="■"/>
              <a:defRPr b="0" i="0" sz="14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95" name="Google Shape;95;p13"/>
          <p:cNvSpPr txBox="1"/>
          <p:nvPr>
            <p:ph idx="10" type="dt"/>
          </p:nvPr>
        </p:nvSpPr>
        <p:spPr>
          <a:xfrm>
            <a:off x="1390650" y="6453386"/>
            <a:ext cx="12045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96" name="Google Shape;96;p13"/>
          <p:cNvSpPr txBox="1"/>
          <p:nvPr>
            <p:ph idx="11" type="ftr"/>
          </p:nvPr>
        </p:nvSpPr>
        <p:spPr>
          <a:xfrm>
            <a:off x="2893565" y="6453386"/>
            <a:ext cx="62808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97" name="Google Shape;97;p13"/>
          <p:cNvSpPr txBox="1"/>
          <p:nvPr>
            <p:ph idx="12" type="sldNum"/>
          </p:nvPr>
        </p:nvSpPr>
        <p:spPr>
          <a:xfrm>
            <a:off x="9472737" y="6453386"/>
            <a:ext cx="15963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" name="Google Shape;98;p13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3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4" orient="horz" pos="136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5184">
          <p15:clr>
            <a:srgbClr val="F26B43"/>
          </p15:clr>
        </p15:guide>
        <p15:guide id="10" pos="702">
          <p15:clr>
            <a:srgbClr val="F26B43"/>
          </p15:clr>
        </p15:guide>
        <p15:guide id="11" pos="64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700"/>
              <a:buFont typeface="Staatliches"/>
              <a:buNone/>
              <a:defRPr sz="3700">
                <a:solidFill>
                  <a:schemeClr val="accent3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700"/>
              <a:buFont typeface="Josefin Sans"/>
              <a:buNone/>
              <a:defRPr b="1" sz="3700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700"/>
              <a:buFont typeface="Josefin Sans"/>
              <a:buNone/>
              <a:defRPr b="1" sz="3700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700"/>
              <a:buFont typeface="Josefin Sans"/>
              <a:buNone/>
              <a:defRPr b="1" sz="3700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700"/>
              <a:buFont typeface="Josefin Sans"/>
              <a:buNone/>
              <a:defRPr b="1" sz="3700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700"/>
              <a:buFont typeface="Josefin Sans"/>
              <a:buNone/>
              <a:defRPr b="1" sz="3700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700"/>
              <a:buFont typeface="Josefin Sans"/>
              <a:buNone/>
              <a:defRPr b="1" sz="3700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700"/>
              <a:buFont typeface="Josefin Sans"/>
              <a:buNone/>
              <a:defRPr b="1" sz="3700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700"/>
              <a:buFont typeface="Josefin Sans"/>
              <a:buNone/>
              <a:defRPr b="1" sz="3700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82" name="Google Shape;182;p25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naheim"/>
              <a:buChar char="●"/>
              <a:defRPr sz="1600">
                <a:solidFill>
                  <a:schemeClr val="accent3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indent="-330200" lvl="1" marL="9144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naheim"/>
              <a:buChar char="○"/>
              <a:defRPr sz="1600">
                <a:solidFill>
                  <a:schemeClr val="accent3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indent="-330200" lvl="2" marL="1371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naheim"/>
              <a:buChar char="■"/>
              <a:defRPr sz="1600">
                <a:solidFill>
                  <a:schemeClr val="accent3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indent="-330200" lvl="3" marL="18288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naheim"/>
              <a:buChar char="●"/>
              <a:defRPr sz="1600">
                <a:solidFill>
                  <a:schemeClr val="accent3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indent="-330200" lvl="4" marL="22860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naheim"/>
              <a:buChar char="○"/>
              <a:defRPr sz="1600">
                <a:solidFill>
                  <a:schemeClr val="accent3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indent="-330200" lvl="5" marL="27432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naheim"/>
              <a:buChar char="■"/>
              <a:defRPr sz="1600">
                <a:solidFill>
                  <a:schemeClr val="accent3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indent="-330200" lvl="6" marL="32004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naheim"/>
              <a:buChar char="●"/>
              <a:defRPr sz="1600">
                <a:solidFill>
                  <a:schemeClr val="accent3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indent="-330200" lvl="7" marL="3657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naheim"/>
              <a:buChar char="○"/>
              <a:defRPr sz="1600">
                <a:solidFill>
                  <a:schemeClr val="accent3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indent="-330200" lvl="8" marL="411480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3"/>
              </a:buClr>
              <a:buSzPts val="1600"/>
              <a:buFont typeface="Anaheim"/>
              <a:buChar char="■"/>
              <a:defRPr sz="1600">
                <a:solidFill>
                  <a:schemeClr val="accent3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700"/>
              <a:buFont typeface="Staatliches"/>
              <a:buNone/>
              <a:defRPr sz="3700">
                <a:solidFill>
                  <a:schemeClr val="accent3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700"/>
              <a:buFont typeface="Josefin Sans"/>
              <a:buNone/>
              <a:defRPr b="1" sz="3700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700"/>
              <a:buFont typeface="Josefin Sans"/>
              <a:buNone/>
              <a:defRPr b="1" sz="3700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700"/>
              <a:buFont typeface="Josefin Sans"/>
              <a:buNone/>
              <a:defRPr b="1" sz="3700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700"/>
              <a:buFont typeface="Josefin Sans"/>
              <a:buNone/>
              <a:defRPr b="1" sz="3700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700"/>
              <a:buFont typeface="Josefin Sans"/>
              <a:buNone/>
              <a:defRPr b="1" sz="3700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700"/>
              <a:buFont typeface="Josefin Sans"/>
              <a:buNone/>
              <a:defRPr b="1" sz="3700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700"/>
              <a:buFont typeface="Josefin Sans"/>
              <a:buNone/>
              <a:defRPr b="1" sz="3700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700"/>
              <a:buFont typeface="Josefin Sans"/>
              <a:buNone/>
              <a:defRPr b="1" sz="3700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305" name="Google Shape;305;p46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naheim"/>
              <a:buChar char="●"/>
              <a:defRPr sz="1600">
                <a:solidFill>
                  <a:schemeClr val="accent3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indent="-330200" lvl="1" marL="9144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naheim"/>
              <a:buChar char="○"/>
              <a:defRPr sz="1600">
                <a:solidFill>
                  <a:schemeClr val="accent3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indent="-330200" lvl="2" marL="1371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naheim"/>
              <a:buChar char="■"/>
              <a:defRPr sz="1600">
                <a:solidFill>
                  <a:schemeClr val="accent3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indent="-330200" lvl="3" marL="18288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naheim"/>
              <a:buChar char="●"/>
              <a:defRPr sz="1600">
                <a:solidFill>
                  <a:schemeClr val="accent3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indent="-330200" lvl="4" marL="22860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naheim"/>
              <a:buChar char="○"/>
              <a:defRPr sz="1600">
                <a:solidFill>
                  <a:schemeClr val="accent3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indent="-330200" lvl="5" marL="27432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naheim"/>
              <a:buChar char="■"/>
              <a:defRPr sz="1600">
                <a:solidFill>
                  <a:schemeClr val="accent3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indent="-330200" lvl="6" marL="32004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naheim"/>
              <a:buChar char="●"/>
              <a:defRPr sz="1600">
                <a:solidFill>
                  <a:schemeClr val="accent3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indent="-330200" lvl="7" marL="3657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naheim"/>
              <a:buChar char="○"/>
              <a:defRPr sz="1600">
                <a:solidFill>
                  <a:schemeClr val="accent3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indent="-330200" lvl="8" marL="411480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3"/>
              </a:buClr>
              <a:buSzPts val="1600"/>
              <a:buFont typeface="Anaheim"/>
              <a:buChar char="■"/>
              <a:defRPr sz="1600">
                <a:solidFill>
                  <a:schemeClr val="accent3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15.png"/><Relationship Id="rId5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g"/><Relationship Id="rId4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ww.ehs.gatech.edu/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17.jpg"/><Relationship Id="rId6" Type="http://schemas.openxmlformats.org/officeDocument/2006/relationships/image" Target="../media/image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Relationship Id="rId4" Type="http://schemas.openxmlformats.org/officeDocument/2006/relationships/image" Target="../media/image22.png"/><Relationship Id="rId5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37.png"/><Relationship Id="rId6" Type="http://schemas.openxmlformats.org/officeDocument/2006/relationships/image" Target="../media/image30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2.jpg"/><Relationship Id="rId4" Type="http://schemas.openxmlformats.org/officeDocument/2006/relationships/image" Target="../media/image45.jpg"/><Relationship Id="rId5" Type="http://schemas.openxmlformats.org/officeDocument/2006/relationships/image" Target="../media/image25.jpg"/><Relationship Id="rId6" Type="http://schemas.openxmlformats.org/officeDocument/2006/relationships/image" Target="../media/image28.jpg"/><Relationship Id="rId7" Type="http://schemas.openxmlformats.org/officeDocument/2006/relationships/image" Target="../media/image4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llbb.gatech.edu/" TargetMode="External"/><Relationship Id="rId4" Type="http://schemas.openxmlformats.org/officeDocument/2006/relationships/image" Target="../media/image44.jpg"/><Relationship Id="rId5" Type="http://schemas.openxmlformats.org/officeDocument/2006/relationships/image" Target="../media/image43.jpg"/><Relationship Id="rId6" Type="http://schemas.openxmlformats.org/officeDocument/2006/relationships/image" Target="../media/image34.jpg"/><Relationship Id="rId7" Type="http://schemas.openxmlformats.org/officeDocument/2006/relationships/image" Target="../media/image46.jpg"/><Relationship Id="rId8" Type="http://schemas.openxmlformats.org/officeDocument/2006/relationships/image" Target="../media/image4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png"/><Relationship Id="rId4" Type="http://schemas.openxmlformats.org/officeDocument/2006/relationships/image" Target="../media/image36.png"/><Relationship Id="rId5" Type="http://schemas.openxmlformats.org/officeDocument/2006/relationships/image" Target="../media/image2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Relationship Id="rId4" Type="http://schemas.openxmlformats.org/officeDocument/2006/relationships/image" Target="../media/image35.jpg"/><Relationship Id="rId5" Type="http://schemas.openxmlformats.org/officeDocument/2006/relationships/image" Target="../media/image38.jpg"/><Relationship Id="rId6" Type="http://schemas.openxmlformats.org/officeDocument/2006/relationships/image" Target="../media/image4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9.jpg"/><Relationship Id="rId4" Type="http://schemas.openxmlformats.org/officeDocument/2006/relationships/image" Target="../media/image32.jpg"/><Relationship Id="rId9" Type="http://schemas.openxmlformats.org/officeDocument/2006/relationships/image" Target="../media/image7.png"/><Relationship Id="rId5" Type="http://schemas.openxmlformats.org/officeDocument/2006/relationships/image" Target="../media/image13.jpg"/><Relationship Id="rId6" Type="http://schemas.openxmlformats.org/officeDocument/2006/relationships/image" Target="../media/image3.jpg"/><Relationship Id="rId7" Type="http://schemas.openxmlformats.org/officeDocument/2006/relationships/image" Target="../media/image33.jpg"/><Relationship Id="rId8" Type="http://schemas.openxmlformats.org/officeDocument/2006/relationships/image" Target="../media/image1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7"/>
          <p:cNvSpPr/>
          <p:nvPr/>
        </p:nvSpPr>
        <p:spPr>
          <a:xfrm>
            <a:off x="0" y="555656"/>
            <a:ext cx="12192000" cy="968100"/>
          </a:xfrm>
          <a:prstGeom prst="rect">
            <a:avLst/>
          </a:prstGeom>
          <a:solidFill>
            <a:srgbClr val="DCE1EF">
              <a:alpha val="6470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31" name="Google Shape;431;p67"/>
          <p:cNvSpPr txBox="1"/>
          <p:nvPr>
            <p:ph idx="4294967295" type="title"/>
          </p:nvPr>
        </p:nvSpPr>
        <p:spPr>
          <a:xfrm>
            <a:off x="160586" y="847425"/>
            <a:ext cx="117783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959"/>
              <a:buFont typeface="Arial"/>
              <a:buNone/>
            </a:pPr>
            <a:r>
              <a:rPr b="1" lang="en-US" sz="3959">
                <a:latin typeface="Arial"/>
                <a:ea typeface="Arial"/>
                <a:cs typeface="Arial"/>
                <a:sym typeface="Arial"/>
              </a:rPr>
              <a:t>WELCOME! Record attendance below!</a:t>
            </a:r>
            <a:endParaRPr b="1" i="0" sz="3959" u="none" cap="none" strike="noStrik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67"/>
          <p:cNvSpPr txBox="1"/>
          <p:nvPr/>
        </p:nvSpPr>
        <p:spPr>
          <a:xfrm>
            <a:off x="2107873" y="4430137"/>
            <a:ext cx="2719500" cy="20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 </a:t>
            </a:r>
            <a:endParaRPr/>
          </a:p>
        </p:txBody>
      </p:sp>
      <p:sp>
        <p:nvSpPr>
          <p:cNvPr id="433" name="Google Shape;433;p67"/>
          <p:cNvSpPr txBox="1"/>
          <p:nvPr/>
        </p:nvSpPr>
        <p:spPr>
          <a:xfrm>
            <a:off x="6096000" y="4430137"/>
            <a:ext cx="3387600" cy="18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4" name="Google Shape;434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1810" y="1803945"/>
            <a:ext cx="4688374" cy="468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67" title="New URA Logo (3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69186" y="4795801"/>
            <a:ext cx="3534213" cy="206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76"/>
          <p:cNvSpPr/>
          <p:nvPr/>
        </p:nvSpPr>
        <p:spPr>
          <a:xfrm>
            <a:off x="0" y="806231"/>
            <a:ext cx="12192000" cy="968100"/>
          </a:xfrm>
          <a:prstGeom prst="rect">
            <a:avLst/>
          </a:prstGeom>
          <a:solidFill>
            <a:srgbClr val="DCE1EF">
              <a:alpha val="6470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65" name="Google Shape;565;p76"/>
          <p:cNvSpPr txBox="1"/>
          <p:nvPr>
            <p:ph idx="4294967295" type="title"/>
          </p:nvPr>
        </p:nvSpPr>
        <p:spPr>
          <a:xfrm>
            <a:off x="160580" y="1032050"/>
            <a:ext cx="86757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959"/>
              <a:buFont typeface="Arial"/>
              <a:buNone/>
            </a:pPr>
            <a:r>
              <a:rPr b="1" lang="en-US" sz="3959">
                <a:latin typeface="Arial"/>
                <a:ea typeface="Arial"/>
                <a:cs typeface="Arial"/>
                <a:sym typeface="Arial"/>
              </a:rPr>
              <a:t>MORE EMAIL TIPS</a:t>
            </a:r>
            <a:endParaRPr b="1" sz="3959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6" name="Google Shape;566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575" y="2651225"/>
            <a:ext cx="12156477" cy="3107675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76"/>
          <p:cNvSpPr txBox="1"/>
          <p:nvPr>
            <p:ph idx="4294967295" type="title"/>
          </p:nvPr>
        </p:nvSpPr>
        <p:spPr>
          <a:xfrm>
            <a:off x="251148" y="2651225"/>
            <a:ext cx="1601400" cy="61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959"/>
              <a:buFont typeface="Arial"/>
              <a:buNone/>
            </a:pPr>
            <a:r>
              <a:rPr b="1" lang="en-US" sz="3600">
                <a:solidFill>
                  <a:srgbClr val="351C75"/>
                </a:solidFill>
                <a:latin typeface="Arial"/>
                <a:ea typeface="Arial"/>
                <a:cs typeface="Arial"/>
                <a:sym typeface="Arial"/>
              </a:rPr>
              <a:t>DO...</a:t>
            </a:r>
            <a:endParaRPr b="1" sz="3600">
              <a:solidFill>
                <a:srgbClr val="351C7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76"/>
          <p:cNvSpPr txBox="1"/>
          <p:nvPr>
            <p:ph idx="4294967295" type="title"/>
          </p:nvPr>
        </p:nvSpPr>
        <p:spPr>
          <a:xfrm>
            <a:off x="6141875" y="2651225"/>
            <a:ext cx="2865000" cy="61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959"/>
              <a:buFont typeface="Arial"/>
              <a:buNone/>
            </a:pPr>
            <a:r>
              <a:rPr b="1" lang="en-US" sz="3600">
                <a:solidFill>
                  <a:srgbClr val="351C75"/>
                </a:solidFill>
                <a:latin typeface="Arial"/>
                <a:ea typeface="Arial"/>
                <a:cs typeface="Arial"/>
                <a:sym typeface="Arial"/>
              </a:rPr>
              <a:t>DO NOT...</a:t>
            </a:r>
            <a:endParaRPr b="1" sz="3600">
              <a:solidFill>
                <a:srgbClr val="351C7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9" name="Google Shape;569;p76" title="New URA Logo (3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63975" y="0"/>
            <a:ext cx="2976799" cy="173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77"/>
          <p:cNvSpPr/>
          <p:nvPr/>
        </p:nvSpPr>
        <p:spPr>
          <a:xfrm>
            <a:off x="0" y="806231"/>
            <a:ext cx="12192000" cy="968100"/>
          </a:xfrm>
          <a:prstGeom prst="rect">
            <a:avLst/>
          </a:prstGeom>
          <a:solidFill>
            <a:srgbClr val="DCE1EF">
              <a:alpha val="6470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75" name="Google Shape;575;p77"/>
          <p:cNvSpPr txBox="1"/>
          <p:nvPr>
            <p:ph idx="4294967295" type="title"/>
          </p:nvPr>
        </p:nvSpPr>
        <p:spPr>
          <a:xfrm>
            <a:off x="160574" y="1032050"/>
            <a:ext cx="103695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959"/>
              <a:buFont typeface="Arial"/>
              <a:buNone/>
            </a:pPr>
            <a:r>
              <a:rPr b="1" lang="en-US" sz="3959">
                <a:latin typeface="Arial"/>
                <a:ea typeface="Arial"/>
                <a:cs typeface="Arial"/>
                <a:sym typeface="Arial"/>
              </a:rPr>
              <a:t>REVIEW EMAIL WITH AMBASSADOR</a:t>
            </a:r>
            <a:endParaRPr b="1" sz="3959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77"/>
          <p:cNvSpPr txBox="1"/>
          <p:nvPr/>
        </p:nvSpPr>
        <p:spPr>
          <a:xfrm>
            <a:off x="307650" y="1938425"/>
            <a:ext cx="5046000" cy="409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Need guidance?</a:t>
            </a:r>
            <a:endParaRPr sz="3000"/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Meet 1-on-1 with an ambassador at Office Hours!</a:t>
            </a:r>
            <a:endParaRPr sz="3000"/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Offered every weekday through Calendly</a:t>
            </a:r>
            <a:endParaRPr sz="3000"/>
          </a:p>
        </p:txBody>
      </p:sp>
      <p:pic>
        <p:nvPicPr>
          <p:cNvPr id="577" name="Google Shape;577;p77"/>
          <p:cNvPicPr preferRelativeResize="0"/>
          <p:nvPr/>
        </p:nvPicPr>
        <p:blipFill rotWithShape="1">
          <a:blip r:embed="rId3">
            <a:alphaModFix/>
          </a:blip>
          <a:srcRect b="19723" l="0" r="0" t="0"/>
          <a:stretch/>
        </p:blipFill>
        <p:spPr>
          <a:xfrm>
            <a:off x="5679500" y="1938425"/>
            <a:ext cx="4774375" cy="3685151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78" name="Google Shape;578;p77" title="New URA Logo (3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84850" y="5121050"/>
            <a:ext cx="2976799" cy="173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78"/>
          <p:cNvSpPr/>
          <p:nvPr/>
        </p:nvSpPr>
        <p:spPr>
          <a:xfrm>
            <a:off x="0" y="806231"/>
            <a:ext cx="12192000" cy="968100"/>
          </a:xfrm>
          <a:prstGeom prst="rect">
            <a:avLst/>
          </a:prstGeom>
          <a:solidFill>
            <a:srgbClr val="DCE1EF">
              <a:alpha val="6470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84" name="Google Shape;584;p78"/>
          <p:cNvSpPr txBox="1"/>
          <p:nvPr>
            <p:ph idx="4294967295" type="title"/>
          </p:nvPr>
        </p:nvSpPr>
        <p:spPr>
          <a:xfrm>
            <a:off x="160574" y="1032050"/>
            <a:ext cx="103695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959"/>
              <a:buFont typeface="Arial"/>
              <a:buNone/>
            </a:pPr>
            <a:r>
              <a:rPr b="1" lang="en-US" sz="3959">
                <a:latin typeface="Arial"/>
                <a:ea typeface="Arial"/>
                <a:cs typeface="Arial"/>
                <a:sym typeface="Arial"/>
              </a:rPr>
              <a:t>EMAIL SENT! WHAT’S NEXT?</a:t>
            </a:r>
            <a:endParaRPr b="1" sz="3959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78"/>
          <p:cNvSpPr txBox="1"/>
          <p:nvPr/>
        </p:nvSpPr>
        <p:spPr>
          <a:xfrm>
            <a:off x="254900" y="2363875"/>
            <a:ext cx="5500800" cy="409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i="1" lang="en-US" sz="3000"/>
              <a:t>Professor</a:t>
            </a:r>
            <a:r>
              <a:rPr i="1" lang="en-US" sz="3000"/>
              <a:t> responds! </a:t>
            </a:r>
            <a:r>
              <a:rPr lang="en-US" sz="3000"/>
              <a:t>Respond to email to confirm a time and date to meet.</a:t>
            </a:r>
            <a:endParaRPr sz="3000"/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i="1" lang="en-US" sz="3000"/>
              <a:t>No response :(</a:t>
            </a:r>
            <a:r>
              <a:rPr lang="en-US" sz="3000"/>
              <a:t> </a:t>
            </a:r>
            <a:br>
              <a:rPr lang="en-US" sz="3000"/>
            </a:br>
            <a:r>
              <a:rPr lang="en-US" sz="3000"/>
              <a:t>Re-email </a:t>
            </a:r>
            <a:r>
              <a:rPr lang="en-US" sz="3000"/>
              <a:t>professor</a:t>
            </a:r>
            <a:r>
              <a:rPr lang="en-US" sz="3000"/>
              <a:t> </a:t>
            </a:r>
            <a:r>
              <a:rPr lang="en-US" sz="3000"/>
              <a:t>(after 1-2 weeks)</a:t>
            </a:r>
            <a:r>
              <a:rPr lang="en-US" sz="3000"/>
              <a:t> and continue looking at other labs.</a:t>
            </a:r>
            <a:endParaRPr sz="3000"/>
          </a:p>
        </p:txBody>
      </p:sp>
      <p:pic>
        <p:nvPicPr>
          <p:cNvPr id="586" name="Google Shape;586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62547" y="3"/>
            <a:ext cx="2329450" cy="249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4302" y="2253625"/>
            <a:ext cx="3019850" cy="380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78" title="New URA Logo (3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52950" y="5121050"/>
            <a:ext cx="2976799" cy="173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79"/>
          <p:cNvSpPr/>
          <p:nvPr/>
        </p:nvSpPr>
        <p:spPr>
          <a:xfrm>
            <a:off x="0" y="806231"/>
            <a:ext cx="12192000" cy="968100"/>
          </a:xfrm>
          <a:prstGeom prst="rect">
            <a:avLst/>
          </a:prstGeom>
          <a:solidFill>
            <a:srgbClr val="DCE1EF">
              <a:alpha val="6470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94" name="Google Shape;594;p79"/>
          <p:cNvSpPr txBox="1"/>
          <p:nvPr>
            <p:ph idx="4294967295" type="title"/>
          </p:nvPr>
        </p:nvSpPr>
        <p:spPr>
          <a:xfrm>
            <a:off x="160574" y="1032050"/>
            <a:ext cx="103695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959"/>
              <a:buFont typeface="Arial"/>
              <a:buNone/>
            </a:pPr>
            <a:r>
              <a:rPr b="1" lang="en-US" sz="3400">
                <a:latin typeface="Arial"/>
                <a:ea typeface="Arial"/>
                <a:cs typeface="Arial"/>
                <a:sym typeface="Arial"/>
              </a:rPr>
              <a:t>MEETING WITH LAB, TOPICS TO DISCUSS</a:t>
            </a:r>
            <a:endParaRPr b="1" sz="3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79"/>
          <p:cNvSpPr txBox="1"/>
          <p:nvPr/>
        </p:nvSpPr>
        <p:spPr>
          <a:xfrm>
            <a:off x="254900" y="2205350"/>
            <a:ext cx="5795400" cy="409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Ask questions about their research</a:t>
            </a:r>
            <a:endParaRPr sz="3000"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Discuss research project and lab structure</a:t>
            </a:r>
            <a:endParaRPr sz="3000"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Weekly hours in the lab</a:t>
            </a:r>
            <a:endParaRPr sz="3000"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Research for credit, pay, or volunteering</a:t>
            </a:r>
            <a:endParaRPr sz="3000"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Talk to other undergraduates in the lab</a:t>
            </a:r>
            <a:endParaRPr sz="3000"/>
          </a:p>
        </p:txBody>
      </p:sp>
      <p:pic>
        <p:nvPicPr>
          <p:cNvPr id="596" name="Google Shape;596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5975" y="2349948"/>
            <a:ext cx="5448124" cy="361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79" title="New URA Logo (3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55300" y="5801175"/>
            <a:ext cx="1886525" cy="1100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80"/>
          <p:cNvSpPr/>
          <p:nvPr/>
        </p:nvSpPr>
        <p:spPr>
          <a:xfrm>
            <a:off x="0" y="806231"/>
            <a:ext cx="12192000" cy="968100"/>
          </a:xfrm>
          <a:prstGeom prst="rect">
            <a:avLst/>
          </a:prstGeom>
          <a:solidFill>
            <a:srgbClr val="DCE1EF">
              <a:alpha val="6470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03" name="Google Shape;603;p80"/>
          <p:cNvSpPr txBox="1"/>
          <p:nvPr>
            <p:ph idx="4294967295" type="title"/>
          </p:nvPr>
        </p:nvSpPr>
        <p:spPr>
          <a:xfrm>
            <a:off x="160580" y="1032050"/>
            <a:ext cx="86757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959"/>
              <a:buFont typeface="Arial"/>
              <a:buNone/>
            </a:pPr>
            <a:r>
              <a:rPr b="1" lang="en-US" sz="3959">
                <a:latin typeface="Arial"/>
                <a:ea typeface="Arial"/>
                <a:cs typeface="Arial"/>
                <a:sym typeface="Arial"/>
              </a:rPr>
              <a:t>RESEARCH OPTIONS</a:t>
            </a:r>
            <a:endParaRPr b="1" sz="3959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80"/>
          <p:cNvSpPr txBox="1"/>
          <p:nvPr/>
        </p:nvSpPr>
        <p:spPr>
          <a:xfrm>
            <a:off x="3891398" y="5109037"/>
            <a:ext cx="2719500" cy="20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 </a:t>
            </a:r>
            <a:endParaRPr/>
          </a:p>
        </p:txBody>
      </p:sp>
      <p:sp>
        <p:nvSpPr>
          <p:cNvPr id="605" name="Google Shape;605;p80"/>
          <p:cNvSpPr txBox="1"/>
          <p:nvPr/>
        </p:nvSpPr>
        <p:spPr>
          <a:xfrm>
            <a:off x="254900" y="2108900"/>
            <a:ext cx="9273900" cy="40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i="1" lang="en-US" sz="3000"/>
              <a:t>Volunteer </a:t>
            </a:r>
            <a:r>
              <a:rPr lang="en-US" sz="3000"/>
              <a:t>- No pay or credit for research, great way to start in a lab with low </a:t>
            </a:r>
            <a:r>
              <a:rPr lang="en-US" sz="3000"/>
              <a:t>commitment</a:t>
            </a:r>
            <a:endParaRPr sz="3000"/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i="1" lang="en-US" sz="3000"/>
              <a:t>Credit </a:t>
            </a:r>
            <a:r>
              <a:rPr lang="en-US" sz="3000"/>
              <a:t>- Register and </a:t>
            </a:r>
            <a:r>
              <a:rPr lang="en-US" sz="3000"/>
              <a:t>receive</a:t>
            </a:r>
            <a:r>
              <a:rPr lang="en-US" sz="3000"/>
              <a:t> credit, 3hr in lab per credit hour</a:t>
            </a:r>
            <a:endParaRPr sz="3000"/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i="1" lang="en-US" sz="3000"/>
              <a:t>Pay </a:t>
            </a:r>
            <a:r>
              <a:rPr lang="en-US" sz="3000"/>
              <a:t>- Register for audit credit, no credit towards major but paid</a:t>
            </a:r>
            <a:endParaRPr sz="3000"/>
          </a:p>
        </p:txBody>
      </p:sp>
      <p:pic>
        <p:nvPicPr>
          <p:cNvPr id="606" name="Google Shape;606;p80" title="New URA Logo (3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52950" y="5121050"/>
            <a:ext cx="2976799" cy="173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81"/>
          <p:cNvSpPr txBox="1"/>
          <p:nvPr/>
        </p:nvSpPr>
        <p:spPr>
          <a:xfrm>
            <a:off x="3891398" y="5109037"/>
            <a:ext cx="2719500" cy="20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 </a:t>
            </a:r>
            <a:endParaRPr/>
          </a:p>
        </p:txBody>
      </p:sp>
      <p:sp>
        <p:nvSpPr>
          <p:cNvPr id="612" name="Google Shape;612;p81"/>
          <p:cNvSpPr txBox="1"/>
          <p:nvPr/>
        </p:nvSpPr>
        <p:spPr>
          <a:xfrm>
            <a:off x="254900" y="2108900"/>
            <a:ext cx="6660900" cy="40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After meeting, are you still interested in joining the lab? If yes, there are a few more steps to make it official…</a:t>
            </a:r>
            <a:endParaRPr sz="3000"/>
          </a:p>
          <a:p>
            <a:pPr indent="-419100" lvl="1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Char char="○"/>
            </a:pPr>
            <a:r>
              <a:rPr lang="en-US" sz="3000"/>
              <a:t>Register for your research</a:t>
            </a:r>
            <a:endParaRPr sz="3000"/>
          </a:p>
          <a:p>
            <a:pPr indent="-419100" lvl="1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Char char="○"/>
            </a:pPr>
            <a:r>
              <a:rPr lang="en-US" sz="3000"/>
              <a:t>Complete lab training</a:t>
            </a:r>
            <a:endParaRPr sz="3000"/>
          </a:p>
        </p:txBody>
      </p:sp>
      <p:pic>
        <p:nvPicPr>
          <p:cNvPr descr="14C2347-P2-015.jpg" id="613" name="Google Shape;613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78704" y="0"/>
            <a:ext cx="481329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81"/>
          <p:cNvSpPr/>
          <p:nvPr/>
        </p:nvSpPr>
        <p:spPr>
          <a:xfrm>
            <a:off x="50" y="806225"/>
            <a:ext cx="12192000" cy="968100"/>
          </a:xfrm>
          <a:prstGeom prst="rect">
            <a:avLst/>
          </a:prstGeom>
          <a:solidFill>
            <a:srgbClr val="DCE1EF">
              <a:alpha val="6470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15" name="Google Shape;615;p81"/>
          <p:cNvSpPr txBox="1"/>
          <p:nvPr>
            <p:ph idx="4294967295" type="title"/>
          </p:nvPr>
        </p:nvSpPr>
        <p:spPr>
          <a:xfrm>
            <a:off x="160580" y="1032050"/>
            <a:ext cx="86757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959"/>
              <a:buFont typeface="Arial"/>
              <a:buNone/>
            </a:pPr>
            <a:r>
              <a:rPr b="1" lang="en-US" sz="3959">
                <a:latin typeface="Arial"/>
                <a:ea typeface="Arial"/>
                <a:cs typeface="Arial"/>
                <a:sym typeface="Arial"/>
              </a:rPr>
              <a:t>JOIN THE LAB!</a:t>
            </a:r>
            <a:endParaRPr b="1" sz="3959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6" name="Google Shape;616;p81" title="New URA Logo (3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09125" y="5504075"/>
            <a:ext cx="2299750" cy="1341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82"/>
          <p:cNvSpPr/>
          <p:nvPr/>
        </p:nvSpPr>
        <p:spPr>
          <a:xfrm>
            <a:off x="0" y="806231"/>
            <a:ext cx="12192000" cy="968100"/>
          </a:xfrm>
          <a:prstGeom prst="rect">
            <a:avLst/>
          </a:prstGeom>
          <a:solidFill>
            <a:srgbClr val="DCE1EF">
              <a:alpha val="6470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22" name="Google Shape;622;p82"/>
          <p:cNvSpPr txBox="1"/>
          <p:nvPr>
            <p:ph idx="4294967295" type="title"/>
          </p:nvPr>
        </p:nvSpPr>
        <p:spPr>
          <a:xfrm>
            <a:off x="160580" y="1032050"/>
            <a:ext cx="86757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959"/>
              <a:buFont typeface="Arial"/>
              <a:buNone/>
            </a:pPr>
            <a:r>
              <a:rPr b="1" lang="en-US" sz="3959">
                <a:latin typeface="Arial"/>
                <a:ea typeface="Arial"/>
                <a:cs typeface="Arial"/>
                <a:sym typeface="Arial"/>
              </a:rPr>
              <a:t>REGISTER RESEARCH</a:t>
            </a:r>
            <a:endParaRPr b="1" sz="3959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82"/>
          <p:cNvSpPr txBox="1"/>
          <p:nvPr/>
        </p:nvSpPr>
        <p:spPr>
          <a:xfrm>
            <a:off x="3891398" y="5109037"/>
            <a:ext cx="2719500" cy="20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 </a:t>
            </a:r>
            <a:endParaRPr/>
          </a:p>
        </p:txBody>
      </p:sp>
      <p:sp>
        <p:nvSpPr>
          <p:cNvPr id="624" name="Google Shape;624;p82"/>
          <p:cNvSpPr txBox="1"/>
          <p:nvPr/>
        </p:nvSpPr>
        <p:spPr>
          <a:xfrm>
            <a:off x="254900" y="2108900"/>
            <a:ext cx="6908100" cy="389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Register your research by the end of Phase II registration</a:t>
            </a:r>
            <a:endParaRPr sz="2400"/>
          </a:p>
          <a:p>
            <a:pPr indent="-3810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All majors are different, but usually you will:</a:t>
            </a:r>
            <a:endParaRPr sz="2400"/>
          </a:p>
          <a:p>
            <a:pPr indent="-3810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/>
              <a:t>Fill out a research form with your PI</a:t>
            </a:r>
            <a:endParaRPr sz="2400"/>
          </a:p>
          <a:p>
            <a:pPr indent="-3810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/>
              <a:t>Submit it online and then request a permit</a:t>
            </a:r>
            <a:endParaRPr sz="2400"/>
          </a:p>
          <a:p>
            <a:pPr indent="-3810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/>
              <a:t>Receive</a:t>
            </a:r>
            <a:r>
              <a:rPr lang="en-US" sz="2400"/>
              <a:t> permit and register for course</a:t>
            </a:r>
            <a:endParaRPr sz="2400"/>
          </a:p>
        </p:txBody>
      </p:sp>
      <p:graphicFrame>
        <p:nvGraphicFramePr>
          <p:cNvPr id="625" name="Google Shape;625;p82"/>
          <p:cNvGraphicFramePr/>
          <p:nvPr/>
        </p:nvGraphicFramePr>
        <p:xfrm>
          <a:off x="7375775" y="2622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{9194E296-377C-4DF8-809B-22363B5C5C7F}</a:tableStyleId>
              </a:tblPr>
              <a:tblGrid>
                <a:gridCol w="1406775"/>
                <a:gridCol w="1406775"/>
                <a:gridCol w="1406775"/>
              </a:tblGrid>
              <a:tr h="595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1st / 2nd Year (by credit)</a:t>
                      </a:r>
                      <a:endParaRPr b="1"/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>
                          <a:solidFill>
                            <a:schemeClr val="dk1"/>
                          </a:solidFill>
                        </a:rPr>
                        <a:t>3rd</a:t>
                      </a:r>
                      <a:r>
                        <a:rPr b="1" lang="en-US">
                          <a:solidFill>
                            <a:schemeClr val="dk1"/>
                          </a:solidFill>
                        </a:rPr>
                        <a:t> / 4th Year (by credit)</a:t>
                      </a:r>
                      <a:endParaRPr b="1"/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595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VOLUNTEER</a:t>
                      </a:r>
                      <a:endParaRPr b="1"/>
                    </a:p>
                  </a:txBody>
                  <a:tcPr marT="91425" marB="91425" marR="91425" marL="91425" anchor="ctr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N/A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N/A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595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CREDIT</a:t>
                      </a:r>
                      <a:endParaRPr b="1"/>
                    </a:p>
                  </a:txBody>
                  <a:tcPr marT="91425" marB="91425" marR="91425" marL="91425"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XXXX 2699</a:t>
                      </a:r>
                      <a:endParaRPr b="1"/>
                    </a:p>
                  </a:txBody>
                  <a:tcPr marT="91425" marB="91425" marR="91425" marL="91425" anchor="ctr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XXXX 4699</a:t>
                      </a:r>
                      <a:endParaRPr b="1"/>
                    </a:p>
                  </a:txBody>
                  <a:tcPr marT="91425" marB="91425" marR="91425" marL="91425" anchor="ctr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F2CC"/>
                    </a:solidFill>
                  </a:tcPr>
                </a:tc>
              </a:tr>
              <a:tr h="595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PAY</a:t>
                      </a:r>
                      <a:endParaRPr b="1"/>
                    </a:p>
                  </a:txBody>
                  <a:tcPr marT="91425" marB="91425" marR="91425" marL="91425"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XXXX 2698</a:t>
                      </a:r>
                      <a:endParaRPr b="1"/>
                    </a:p>
                  </a:txBody>
                  <a:tcPr marT="91425" marB="91425" marR="91425" marL="91425"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XXXX 4698</a:t>
                      </a:r>
                      <a:endParaRPr b="1"/>
                    </a:p>
                  </a:txBody>
                  <a:tcPr marT="91425" marB="91425" marR="91425" marL="91425" anchor="ctr"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  <p:pic>
        <p:nvPicPr>
          <p:cNvPr id="626" name="Google Shape;626;p82" title="New URA Logo (3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22400" y="5394975"/>
            <a:ext cx="2507351" cy="146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83"/>
          <p:cNvSpPr txBox="1"/>
          <p:nvPr/>
        </p:nvSpPr>
        <p:spPr>
          <a:xfrm>
            <a:off x="2107873" y="4430137"/>
            <a:ext cx="2719500" cy="20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 </a:t>
            </a:r>
            <a:endParaRPr/>
          </a:p>
        </p:txBody>
      </p:sp>
      <p:sp>
        <p:nvSpPr>
          <p:cNvPr id="632" name="Google Shape;632;p83"/>
          <p:cNvSpPr txBox="1"/>
          <p:nvPr/>
        </p:nvSpPr>
        <p:spPr>
          <a:xfrm>
            <a:off x="6096000" y="4430137"/>
            <a:ext cx="3387600" cy="18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p83"/>
          <p:cNvSpPr txBox="1"/>
          <p:nvPr/>
        </p:nvSpPr>
        <p:spPr>
          <a:xfrm>
            <a:off x="290175" y="2198900"/>
            <a:ext cx="6600900" cy="419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/>
              <a:t>Ask your PI or graduate student what trainings you should complete.</a:t>
            </a:r>
            <a:endParaRPr sz="2400"/>
          </a:p>
          <a:p>
            <a:pPr indent="-3810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Required training for undergraduate </a:t>
            </a:r>
            <a:r>
              <a:rPr lang="en-US" sz="2400"/>
              <a:t>researchers</a:t>
            </a:r>
            <a:r>
              <a:rPr lang="en-US" sz="2400"/>
              <a:t>:</a:t>
            </a:r>
            <a:endParaRPr sz="2400"/>
          </a:p>
          <a:p>
            <a:pPr indent="-3810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/>
              <a:t>Lab Safety 101</a:t>
            </a:r>
            <a:endParaRPr sz="2400"/>
          </a:p>
          <a:p>
            <a:pPr indent="-3810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/>
              <a:t>Lab-specific required training</a:t>
            </a:r>
            <a:endParaRPr sz="2400"/>
          </a:p>
          <a:p>
            <a:pPr indent="-3810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Environmental Health and Safety, </a:t>
            </a:r>
            <a:endParaRPr sz="2400"/>
          </a:p>
          <a:p>
            <a:pPr indent="4572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chemeClr val="hlink"/>
                </a:solidFill>
                <a:hlinkClick r:id="rId3"/>
              </a:rPr>
              <a:t>https://www.ehs.gatech.edu/</a:t>
            </a:r>
            <a:r>
              <a:rPr lang="en-US" sz="2400"/>
              <a:t> </a:t>
            </a:r>
            <a:endParaRPr sz="2400"/>
          </a:p>
        </p:txBody>
      </p:sp>
      <p:pic>
        <p:nvPicPr>
          <p:cNvPr id="634" name="Google Shape;634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50850" y="5183775"/>
            <a:ext cx="1322525" cy="14179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4C2347-P2-011.jpg" id="635" name="Google Shape;635;p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39186" y="0"/>
            <a:ext cx="475281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83"/>
          <p:cNvSpPr/>
          <p:nvPr/>
        </p:nvSpPr>
        <p:spPr>
          <a:xfrm>
            <a:off x="-125" y="806225"/>
            <a:ext cx="12192000" cy="968100"/>
          </a:xfrm>
          <a:prstGeom prst="rect">
            <a:avLst/>
          </a:prstGeom>
          <a:solidFill>
            <a:srgbClr val="DCE1EF">
              <a:alpha val="6470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37" name="Google Shape;637;p83"/>
          <p:cNvSpPr txBox="1"/>
          <p:nvPr>
            <p:ph idx="4294967295" type="title"/>
          </p:nvPr>
        </p:nvSpPr>
        <p:spPr>
          <a:xfrm>
            <a:off x="160577" y="1032050"/>
            <a:ext cx="67305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959"/>
              <a:buFont typeface="Arial"/>
              <a:buNone/>
            </a:pPr>
            <a:r>
              <a:rPr b="1" lang="en-US" sz="3600">
                <a:latin typeface="Arial"/>
                <a:ea typeface="Arial"/>
                <a:cs typeface="Arial"/>
                <a:sym typeface="Arial"/>
              </a:rPr>
              <a:t>COMPLETE LAB </a:t>
            </a:r>
            <a:r>
              <a:rPr b="1" lang="en-US" sz="3600">
                <a:latin typeface="Arial"/>
                <a:ea typeface="Arial"/>
                <a:cs typeface="Arial"/>
                <a:sym typeface="Arial"/>
              </a:rPr>
              <a:t>TRAINING</a:t>
            </a:r>
            <a:endParaRPr b="1" sz="3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8" name="Google Shape;638;p83" title="New URA Logo (3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86750" y="5315825"/>
            <a:ext cx="2643000" cy="1542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84"/>
          <p:cNvSpPr/>
          <p:nvPr/>
        </p:nvSpPr>
        <p:spPr>
          <a:xfrm>
            <a:off x="0" y="806231"/>
            <a:ext cx="12192000" cy="968100"/>
          </a:xfrm>
          <a:prstGeom prst="rect">
            <a:avLst/>
          </a:prstGeom>
          <a:solidFill>
            <a:srgbClr val="DCE1EF">
              <a:alpha val="6470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44" name="Google Shape;644;p84"/>
          <p:cNvSpPr txBox="1"/>
          <p:nvPr>
            <p:ph idx="4294967295" type="title"/>
          </p:nvPr>
        </p:nvSpPr>
        <p:spPr>
          <a:xfrm>
            <a:off x="160573" y="1032050"/>
            <a:ext cx="117504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959"/>
              <a:buFont typeface="Arial"/>
              <a:buNone/>
            </a:pPr>
            <a:r>
              <a:rPr b="1" lang="en-US" sz="3959">
                <a:latin typeface="Arial"/>
                <a:ea typeface="Arial"/>
                <a:cs typeface="Arial"/>
                <a:sym typeface="Arial"/>
              </a:rPr>
              <a:t>RESEARCH BEGINS</a:t>
            </a:r>
            <a:endParaRPr b="1" sz="3959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84"/>
          <p:cNvSpPr txBox="1"/>
          <p:nvPr/>
        </p:nvSpPr>
        <p:spPr>
          <a:xfrm>
            <a:off x="2107873" y="4430137"/>
            <a:ext cx="2719500" cy="20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 </a:t>
            </a:r>
            <a:endParaRPr/>
          </a:p>
        </p:txBody>
      </p:sp>
      <p:sp>
        <p:nvSpPr>
          <p:cNvPr id="646" name="Google Shape;646;p84"/>
          <p:cNvSpPr txBox="1"/>
          <p:nvPr/>
        </p:nvSpPr>
        <p:spPr>
          <a:xfrm>
            <a:off x="6096000" y="4430137"/>
            <a:ext cx="3387600" cy="18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84"/>
          <p:cNvSpPr txBox="1"/>
          <p:nvPr/>
        </p:nvSpPr>
        <p:spPr>
          <a:xfrm>
            <a:off x="276950" y="2160050"/>
            <a:ext cx="11848200" cy="44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You are now an established undergraduate researcher! Now what?</a:t>
            </a:r>
            <a:endParaRPr sz="3000"/>
          </a:p>
          <a:p>
            <a:pPr indent="-4191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●"/>
            </a:pPr>
            <a:r>
              <a:rPr lang="en-US" sz="3000"/>
              <a:t>Be responsible, show up on time, complete assigned work</a:t>
            </a:r>
            <a:endParaRPr sz="3000"/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Look towards future funding and research opportunities</a:t>
            </a:r>
            <a:endParaRPr sz="3000"/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Have fun! Research will arm you will technical and </a:t>
            </a:r>
            <a:r>
              <a:rPr lang="en-US" sz="3000"/>
              <a:t>collaborative</a:t>
            </a:r>
            <a:r>
              <a:rPr lang="en-US" sz="3000"/>
              <a:t> skills for your future.</a:t>
            </a:r>
            <a:endParaRPr sz="3000"/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Attend more URA events to learn how to make the most of research!</a:t>
            </a:r>
            <a:endParaRPr sz="3000"/>
          </a:p>
        </p:txBody>
      </p:sp>
      <p:pic>
        <p:nvPicPr>
          <p:cNvPr id="648" name="Google Shape;648;p84" title="New URA Logo (3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9100" y="5614775"/>
            <a:ext cx="2130652" cy="1243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85"/>
          <p:cNvSpPr/>
          <p:nvPr/>
        </p:nvSpPr>
        <p:spPr>
          <a:xfrm>
            <a:off x="0" y="806231"/>
            <a:ext cx="12192000" cy="968100"/>
          </a:xfrm>
          <a:prstGeom prst="rect">
            <a:avLst/>
          </a:prstGeom>
          <a:solidFill>
            <a:srgbClr val="DCE1EF">
              <a:alpha val="6470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54" name="Google Shape;654;p85"/>
          <p:cNvSpPr txBox="1"/>
          <p:nvPr>
            <p:ph idx="4294967295" type="title"/>
          </p:nvPr>
        </p:nvSpPr>
        <p:spPr>
          <a:xfrm>
            <a:off x="160573" y="1032050"/>
            <a:ext cx="117504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959"/>
              <a:buFont typeface="Arial"/>
              <a:buNone/>
            </a:pPr>
            <a:r>
              <a:rPr b="1" lang="en-US" sz="3959">
                <a:latin typeface="Arial"/>
                <a:ea typeface="Arial"/>
                <a:cs typeface="Arial"/>
                <a:sym typeface="Arial"/>
              </a:rPr>
              <a:t>WHAT TO DO AFTER JOINING</a:t>
            </a:r>
            <a:endParaRPr b="1" sz="3959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85"/>
          <p:cNvSpPr txBox="1"/>
          <p:nvPr/>
        </p:nvSpPr>
        <p:spPr>
          <a:xfrm>
            <a:off x="2107873" y="4430137"/>
            <a:ext cx="2719500" cy="20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 </a:t>
            </a:r>
            <a:endParaRPr/>
          </a:p>
        </p:txBody>
      </p:sp>
      <p:sp>
        <p:nvSpPr>
          <p:cNvPr id="656" name="Google Shape;656;p85"/>
          <p:cNvSpPr txBox="1"/>
          <p:nvPr/>
        </p:nvSpPr>
        <p:spPr>
          <a:xfrm>
            <a:off x="6096000" y="4430137"/>
            <a:ext cx="3387600" cy="18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85"/>
          <p:cNvSpPr txBox="1"/>
          <p:nvPr/>
        </p:nvSpPr>
        <p:spPr>
          <a:xfrm>
            <a:off x="171900" y="2014225"/>
            <a:ext cx="11848200" cy="44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(Immediately after) Send them a thank you e-mail and tell them how excited you are to work in the lab!</a:t>
            </a:r>
            <a:endParaRPr sz="3000"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Get to know your Grad student mentor (if possible) - they are your connection to your PI</a:t>
            </a:r>
            <a:endParaRPr sz="3000"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Feel out the lab culture</a:t>
            </a:r>
            <a:endParaRPr sz="3000"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Try to find an undergrad that has experience with the lab to be able to ask questions to</a:t>
            </a:r>
            <a:endParaRPr sz="3000"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First impressions are everything - do not slack off just because you got in!</a:t>
            </a:r>
            <a:endParaRPr sz="3000"/>
          </a:p>
        </p:txBody>
      </p:sp>
      <p:pic>
        <p:nvPicPr>
          <p:cNvPr id="658" name="Google Shape;658;p85" title="New URA Logo (3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0262" y="5889900"/>
            <a:ext cx="1659136" cy="968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" name="Google Shape;440;p68"/>
          <p:cNvGrpSpPr/>
          <p:nvPr/>
        </p:nvGrpSpPr>
        <p:grpSpPr>
          <a:xfrm>
            <a:off x="882500" y="3694450"/>
            <a:ext cx="6697475" cy="2886126"/>
            <a:chOff x="984875" y="205100"/>
            <a:chExt cx="6697475" cy="2886126"/>
          </a:xfrm>
        </p:grpSpPr>
        <p:pic>
          <p:nvPicPr>
            <p:cNvPr id="441" name="Google Shape;441;p68"/>
            <p:cNvPicPr preferRelativeResize="0"/>
            <p:nvPr/>
          </p:nvPicPr>
          <p:blipFill rotWithShape="1">
            <a:blip r:embed="rId3">
              <a:alphaModFix/>
            </a:blip>
            <a:srcRect b="54908" l="0" r="0" t="0"/>
            <a:stretch/>
          </p:blipFill>
          <p:spPr>
            <a:xfrm>
              <a:off x="984875" y="205100"/>
              <a:ext cx="6697475" cy="2886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2" name="Google Shape;442;p68"/>
            <p:cNvPicPr preferRelativeResize="0"/>
            <p:nvPr/>
          </p:nvPicPr>
          <p:blipFill rotWithShape="1">
            <a:blip r:embed="rId3">
              <a:alphaModFix/>
            </a:blip>
            <a:srcRect b="26122" l="13276" r="50654" t="44309"/>
            <a:stretch/>
          </p:blipFill>
          <p:spPr>
            <a:xfrm rot="5400000">
              <a:off x="982650" y="614150"/>
              <a:ext cx="2415651" cy="18925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3" name="Google Shape;443;p68" title="Screenshot 2025-08-12 at 5.54.59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6"/>
            <a:ext cx="12192000" cy="3548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68" title="New URA Logo (3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96725" y="3825263"/>
            <a:ext cx="4497900" cy="2624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86"/>
          <p:cNvSpPr txBox="1"/>
          <p:nvPr/>
        </p:nvSpPr>
        <p:spPr>
          <a:xfrm>
            <a:off x="1078249" y="2078561"/>
            <a:ext cx="5915400" cy="45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17"/>
              <a:buFont typeface="Arial"/>
              <a:buNone/>
            </a:pPr>
            <a:r>
              <a:rPr b="1" lang="en-US" sz="321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Contacting Faculty &amp; Labs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40"/>
              <a:buFont typeface="Arial"/>
              <a:buNone/>
            </a:pPr>
            <a:r>
              <a:rPr lang="en-US" sz="234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Help with writing emails and applications for undergraduate research</a:t>
            </a:r>
            <a:endParaRPr sz="19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br>
              <a:rPr lang="en-US" sz="19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321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Interested in joining a lab?</a:t>
            </a:r>
            <a:endParaRPr b="1" sz="321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37"/>
              <a:buFont typeface="Arial"/>
              <a:buNone/>
            </a:pPr>
            <a:r>
              <a:rPr lang="en-US" sz="243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Come talk to us! We have some opportunities for undergraduate research!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37"/>
              <a:buFont typeface="Questrial"/>
              <a:buNone/>
            </a:pPr>
            <a:r>
              <a:t/>
            </a:r>
            <a:endParaRPr sz="243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17"/>
              <a:buFont typeface="Arial"/>
              <a:buNone/>
            </a:pPr>
            <a:r>
              <a:rPr b="1" lang="en-US" sz="321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Writing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37"/>
              <a:buFont typeface="Arial"/>
              <a:buNone/>
            </a:pPr>
            <a:r>
              <a:rPr lang="en-US" sz="243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Help with writing research proposals, grants, and/or academic papers</a:t>
            </a:r>
            <a:endParaRPr sz="2242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37"/>
              <a:buFont typeface="Questrial"/>
              <a:buNone/>
            </a:pPr>
            <a:r>
              <a:t/>
            </a:r>
            <a:endParaRPr sz="243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4" name="Google Shape;664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5027" y="2182753"/>
            <a:ext cx="382595" cy="382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340" y="3757311"/>
            <a:ext cx="382595" cy="382595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86"/>
          <p:cNvSpPr/>
          <p:nvPr/>
        </p:nvSpPr>
        <p:spPr>
          <a:xfrm>
            <a:off x="0" y="806225"/>
            <a:ext cx="12192000" cy="1011300"/>
          </a:xfrm>
          <a:prstGeom prst="rect">
            <a:avLst/>
          </a:prstGeom>
          <a:solidFill>
            <a:srgbClr val="DCE1EF">
              <a:alpha val="6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67" name="Google Shape;667;p86"/>
          <p:cNvSpPr txBox="1"/>
          <p:nvPr/>
        </p:nvSpPr>
        <p:spPr>
          <a:xfrm>
            <a:off x="190425" y="1325325"/>
            <a:ext cx="95550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Arial"/>
              <a:buNone/>
            </a:pPr>
            <a:r>
              <a:rPr b="1" lang="en-US" sz="3700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NEED HELP? COME TO OFFICE HOURS! </a:t>
            </a:r>
            <a:endParaRPr b="1" sz="3700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Arial"/>
              <a:buNone/>
            </a:pPr>
            <a:r>
              <a:t/>
            </a:r>
            <a:endParaRPr b="1" sz="3700">
              <a:solidFill>
                <a:srgbClr val="0C0C0C"/>
              </a:solidFill>
            </a:endParaRPr>
          </a:p>
        </p:txBody>
      </p:sp>
      <p:pic>
        <p:nvPicPr>
          <p:cNvPr id="668" name="Google Shape;668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5654" y="5210483"/>
            <a:ext cx="382595" cy="382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86"/>
          <p:cNvPicPr preferRelativeResize="0"/>
          <p:nvPr/>
        </p:nvPicPr>
        <p:blipFill rotWithShape="1">
          <a:blip r:embed="rId4">
            <a:alphaModFix/>
          </a:blip>
          <a:srcRect b="19723" l="0" r="0" t="0"/>
          <a:stretch/>
        </p:blipFill>
        <p:spPr>
          <a:xfrm>
            <a:off x="7191775" y="2106025"/>
            <a:ext cx="4774375" cy="3685151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70" name="Google Shape;670;p86" title="New URA Logo (3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01407" y="5791175"/>
            <a:ext cx="1828342" cy="1066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E33"/>
        </a:solidFill>
      </p:bgPr>
    </p:bg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87"/>
          <p:cNvSpPr txBox="1"/>
          <p:nvPr/>
        </p:nvSpPr>
        <p:spPr>
          <a:xfrm>
            <a:off x="1114425" y="448425"/>
            <a:ext cx="10534500" cy="39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Now …</a:t>
            </a:r>
            <a:endParaRPr b="1" i="1" sz="44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44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44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Hear about research personally from some of our fabulous ambassadors!</a:t>
            </a:r>
            <a:endParaRPr b="1" sz="44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Google Shape;682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6375" y="133350"/>
            <a:ext cx="2587799" cy="1725200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88"/>
          <p:cNvSpPr txBox="1"/>
          <p:nvPr/>
        </p:nvSpPr>
        <p:spPr>
          <a:xfrm>
            <a:off x="0" y="323850"/>
            <a:ext cx="4524300" cy="8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Seth Kinoshita</a:t>
            </a:r>
            <a:endParaRPr b="1" sz="44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684" name="Google Shape;684;p88"/>
          <p:cNvPicPr preferRelativeResize="0"/>
          <p:nvPr/>
        </p:nvPicPr>
        <p:blipFill rotWithShape="1">
          <a:blip r:embed="rId4">
            <a:alphaModFix/>
          </a:blip>
          <a:srcRect b="22087" l="0" r="0" t="36230"/>
          <a:stretch/>
        </p:blipFill>
        <p:spPr>
          <a:xfrm>
            <a:off x="8105775" y="429800"/>
            <a:ext cx="3650499" cy="202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88"/>
          <p:cNvPicPr preferRelativeResize="0"/>
          <p:nvPr/>
        </p:nvPicPr>
        <p:blipFill rotWithShape="1">
          <a:blip r:embed="rId5">
            <a:alphaModFix/>
          </a:blip>
          <a:srcRect b="6823" l="29648" r="29648" t="25074"/>
          <a:stretch/>
        </p:blipFill>
        <p:spPr>
          <a:xfrm>
            <a:off x="10270375" y="2563400"/>
            <a:ext cx="1485900" cy="33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88"/>
          <p:cNvPicPr preferRelativeResize="0"/>
          <p:nvPr/>
        </p:nvPicPr>
        <p:blipFill rotWithShape="1">
          <a:blip r:embed="rId6">
            <a:alphaModFix/>
          </a:blip>
          <a:srcRect b="17589" l="0" r="0" t="32681"/>
          <a:stretch/>
        </p:blipFill>
        <p:spPr>
          <a:xfrm>
            <a:off x="5306375" y="2142916"/>
            <a:ext cx="2587799" cy="1715885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88"/>
          <p:cNvSpPr txBox="1"/>
          <p:nvPr/>
        </p:nvSpPr>
        <p:spPr>
          <a:xfrm>
            <a:off x="285600" y="1344200"/>
            <a:ext cx="4238700" cy="53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estrial"/>
              <a:buChar char="-"/>
            </a:pPr>
            <a:r>
              <a:rPr lang="en-US" sz="22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4th year Biochemistry major with a minor in HMED</a:t>
            </a:r>
            <a:endParaRPr sz="22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estrial"/>
              <a:buChar char="-"/>
            </a:pPr>
            <a:r>
              <a:rPr lang="en-US" sz="22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Pursuing MD/PhD joint degree</a:t>
            </a:r>
            <a:endParaRPr sz="22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estrial"/>
              <a:buChar char="-"/>
            </a:pPr>
            <a:r>
              <a:rPr lang="en-US" sz="22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Research experience: nanoparticles, drug delivery, organometallic chemistry, analytical chemistry, bioengineering, nanomedicine, STEM education, orthopedics</a:t>
            </a:r>
            <a:endParaRPr sz="22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estrial"/>
              <a:buChar char="-"/>
            </a:pPr>
            <a:r>
              <a:rPr lang="en-US" sz="22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Outside of research: working out, photography, singing, golfing</a:t>
            </a:r>
            <a:endParaRPr sz="22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688" name="Google Shape;688;p8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46574" y="2839814"/>
            <a:ext cx="2071400" cy="2761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8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06375" y="4143175"/>
            <a:ext cx="2587799" cy="172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89"/>
          <p:cNvSpPr txBox="1"/>
          <p:nvPr/>
        </p:nvSpPr>
        <p:spPr>
          <a:xfrm>
            <a:off x="0" y="323850"/>
            <a:ext cx="5231400" cy="8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Karthik Chilakapati</a:t>
            </a:r>
            <a:endParaRPr b="1" sz="44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96" name="Google Shape;696;p89"/>
          <p:cNvSpPr txBox="1"/>
          <p:nvPr/>
        </p:nvSpPr>
        <p:spPr>
          <a:xfrm>
            <a:off x="285600" y="1236525"/>
            <a:ext cx="4238700" cy="53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estrial"/>
              <a:buChar char="-"/>
            </a:pPr>
            <a:r>
              <a:rPr lang="en-US" sz="22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3rd</a:t>
            </a:r>
            <a:r>
              <a:rPr lang="en-US" sz="22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year Aerospace Engineering</a:t>
            </a:r>
            <a:endParaRPr sz="22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estrial"/>
              <a:buChar char="-"/>
            </a:pPr>
            <a:r>
              <a:rPr lang="en-US" sz="22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BS/MS Aerospace Track</a:t>
            </a:r>
            <a:endParaRPr sz="22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estrial"/>
              <a:buChar char="-"/>
            </a:pPr>
            <a:r>
              <a:rPr lang="en-US" sz="22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Research Experience:</a:t>
            </a:r>
            <a:endParaRPr sz="22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estrial"/>
              <a:buChar char="-"/>
            </a:pPr>
            <a:r>
              <a:rPr lang="en-US" sz="22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VIP: Martian Advanced Rover Systems (MARS)</a:t>
            </a:r>
            <a:endParaRPr sz="22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estrial"/>
              <a:buChar char="-"/>
            </a:pPr>
            <a:r>
              <a:rPr lang="en-US" sz="22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Aerospace Systems Design Laboratory (ASDL): System Modeling Model-Based Systems Engineering (MBSE) projects with SysML </a:t>
            </a:r>
            <a:endParaRPr sz="22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estrial"/>
              <a:buChar char="-"/>
            </a:pPr>
            <a:r>
              <a:rPr lang="en-US" sz="22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Other experiences: </a:t>
            </a:r>
            <a:endParaRPr sz="22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estrial"/>
              <a:buChar char="-"/>
            </a:pPr>
            <a:r>
              <a:rPr lang="en-US" sz="22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Study Abroad</a:t>
            </a:r>
            <a:endParaRPr sz="22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estrial"/>
              <a:buChar char="-"/>
            </a:pPr>
            <a:r>
              <a:rPr lang="en-US" sz="22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NASA Internship in MBSE</a:t>
            </a:r>
            <a:endParaRPr sz="22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697" name="Google Shape;697;p89" title="IMG_600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1087" y="3592325"/>
            <a:ext cx="2033626" cy="271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89" title="GOPR2966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5250" y="140900"/>
            <a:ext cx="2730202" cy="3120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89" title="IMG_8937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8995" y="3070350"/>
            <a:ext cx="2111555" cy="281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89" title="2ac9e6b1-60cf-4e66-9f8d-f4fd12a77e69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05250" y="3429000"/>
            <a:ext cx="1970325" cy="262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89" title="Screenshot 2025-08-12 at 11.23.12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51175" y="178250"/>
            <a:ext cx="2111551" cy="2795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90"/>
          <p:cNvSpPr txBox="1"/>
          <p:nvPr/>
        </p:nvSpPr>
        <p:spPr>
          <a:xfrm>
            <a:off x="263100" y="242850"/>
            <a:ext cx="5231400" cy="8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Sophia Schumaecker</a:t>
            </a:r>
            <a:endParaRPr b="1" sz="41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08" name="Google Shape;708;p90"/>
          <p:cNvSpPr txBox="1"/>
          <p:nvPr/>
        </p:nvSpPr>
        <p:spPr>
          <a:xfrm>
            <a:off x="263100" y="1191750"/>
            <a:ext cx="5231400" cy="53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estrial"/>
              <a:buChar char="-"/>
            </a:pPr>
            <a:r>
              <a:rPr lang="en-US" sz="22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3rd year Chemical and Biomolecular Engineering (Biotechnology option) </a:t>
            </a:r>
            <a:r>
              <a:rPr lang="en-US" sz="22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with</a:t>
            </a:r>
            <a:r>
              <a:rPr lang="en-US" sz="22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minor in Spanish</a:t>
            </a:r>
            <a:endParaRPr sz="22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estrial"/>
              <a:buChar char="-"/>
            </a:pPr>
            <a:r>
              <a:rPr lang="en-US" sz="22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PhD Track</a:t>
            </a:r>
            <a:endParaRPr sz="22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estrial"/>
              <a:buChar char="-"/>
            </a:pPr>
            <a:r>
              <a:rPr lang="en-US" sz="22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Research Experience:</a:t>
            </a:r>
            <a:endParaRPr sz="22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estrial"/>
              <a:buChar char="-"/>
            </a:pPr>
            <a:r>
              <a:rPr lang="en-US" sz="2200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Laboratory of Lymphatic Biology and Bioengineering</a:t>
            </a:r>
            <a:r>
              <a:rPr lang="en-US"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2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(looking at transport and drug delivery in the lymphatic system)</a:t>
            </a:r>
            <a:endParaRPr sz="22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estrial"/>
              <a:buChar char="-"/>
            </a:pPr>
            <a:r>
              <a:rPr lang="en-US" sz="22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Also worked in a parasitic plant lab and an Oncoengineering lab</a:t>
            </a:r>
            <a:endParaRPr sz="22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estrial"/>
              <a:buChar char="-"/>
            </a:pPr>
            <a:r>
              <a:rPr lang="en-US" sz="22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Summer experiences: </a:t>
            </a:r>
            <a:endParaRPr sz="22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estrial"/>
              <a:buChar char="-"/>
            </a:pPr>
            <a:r>
              <a:rPr lang="en-US" sz="22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CardioSURF Summer Research Program</a:t>
            </a:r>
            <a:endParaRPr sz="22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estrial"/>
              <a:buChar char="-"/>
            </a:pPr>
            <a:r>
              <a:rPr lang="en-US" sz="22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Petit Scholars</a:t>
            </a:r>
            <a:endParaRPr sz="22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709" name="Google Shape;709;p90" title="IMG_1922.JPG"/>
          <p:cNvPicPr preferRelativeResize="0"/>
          <p:nvPr/>
        </p:nvPicPr>
        <p:blipFill rotWithShape="1">
          <a:blip r:embed="rId4">
            <a:alphaModFix/>
          </a:blip>
          <a:srcRect b="9984" l="0" r="0" t="18335"/>
          <a:stretch/>
        </p:blipFill>
        <p:spPr>
          <a:xfrm>
            <a:off x="6476400" y="343062"/>
            <a:ext cx="1721126" cy="164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90" title="IMG_4072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6400" y="4471649"/>
            <a:ext cx="4410598" cy="216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90" title="IMG_0470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30325" y="228444"/>
            <a:ext cx="2813175" cy="187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90" title="IMG_1489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34500" y="2207051"/>
            <a:ext cx="2880087" cy="2160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90" title="IMG_0367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94498" y="2214261"/>
            <a:ext cx="3065713" cy="2160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91"/>
          <p:cNvSpPr/>
          <p:nvPr/>
        </p:nvSpPr>
        <p:spPr>
          <a:xfrm>
            <a:off x="0" y="806231"/>
            <a:ext cx="12192000" cy="968100"/>
          </a:xfrm>
          <a:prstGeom prst="rect">
            <a:avLst/>
          </a:prstGeom>
          <a:solidFill>
            <a:srgbClr val="DCE1EF">
              <a:alpha val="6470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19" name="Google Shape;719;p91"/>
          <p:cNvSpPr txBox="1"/>
          <p:nvPr>
            <p:ph idx="4294967295" type="title"/>
          </p:nvPr>
        </p:nvSpPr>
        <p:spPr>
          <a:xfrm>
            <a:off x="160573" y="1032050"/>
            <a:ext cx="117504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959"/>
              <a:buFont typeface="Arial"/>
              <a:buNone/>
            </a:pPr>
            <a:r>
              <a:rPr b="1" lang="en-US" sz="3959">
                <a:latin typeface="Arial"/>
                <a:ea typeface="Arial"/>
                <a:cs typeface="Arial"/>
                <a:sym typeface="Arial"/>
              </a:rPr>
              <a:t>UROP Event Tomorrow!</a:t>
            </a:r>
            <a:endParaRPr b="1" sz="3959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91"/>
          <p:cNvSpPr txBox="1"/>
          <p:nvPr/>
        </p:nvSpPr>
        <p:spPr>
          <a:xfrm>
            <a:off x="2107873" y="4430137"/>
            <a:ext cx="2719500" cy="20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 </a:t>
            </a:r>
            <a:endParaRPr/>
          </a:p>
        </p:txBody>
      </p:sp>
      <p:pic>
        <p:nvPicPr>
          <p:cNvPr id="721" name="Google Shape;721;p91" title="New URA Logo (3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96875" y="61525"/>
            <a:ext cx="2130652" cy="124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575" y="2096420"/>
            <a:ext cx="6317752" cy="4395901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91"/>
          <p:cNvSpPr txBox="1"/>
          <p:nvPr/>
        </p:nvSpPr>
        <p:spPr>
          <a:xfrm>
            <a:off x="87925" y="1536950"/>
            <a:ext cx="12629700" cy="137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Discover </a:t>
            </a:r>
            <a:r>
              <a:rPr lang="en-US" sz="3000"/>
              <a:t>more</a:t>
            </a:r>
            <a:r>
              <a:rPr lang="en-US" sz="3000"/>
              <a:t> about research like Vertically Integrated Projects (VIP)!</a:t>
            </a:r>
            <a:endParaRPr sz="3000"/>
          </a:p>
        </p:txBody>
      </p:sp>
      <p:pic>
        <p:nvPicPr>
          <p:cNvPr id="724" name="Google Shape;724;p91" title="UROPEngageEvents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93027" y="3008575"/>
            <a:ext cx="3641349" cy="3641349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91"/>
          <p:cNvSpPr txBox="1"/>
          <p:nvPr/>
        </p:nvSpPr>
        <p:spPr>
          <a:xfrm>
            <a:off x="7349400" y="2481000"/>
            <a:ext cx="4728600" cy="4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dk1"/>
                </a:solidFill>
              </a:rPr>
              <a:t>More UROP Events</a:t>
            </a:r>
            <a:endParaRPr sz="22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E33"/>
        </a:solidFill>
      </p:bgPr>
    </p:bg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92"/>
          <p:cNvSpPr/>
          <p:nvPr/>
        </p:nvSpPr>
        <p:spPr>
          <a:xfrm>
            <a:off x="1136697" y="272875"/>
            <a:ext cx="7152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FIND MORE</a:t>
            </a:r>
            <a:br>
              <a:rPr b="1" lang="en-US"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en-US" sz="3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ONLINE</a:t>
            </a:r>
            <a:endParaRPr b="1" sz="5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31" name="Google Shape;731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342731" y="2430415"/>
            <a:ext cx="539931" cy="5399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2" name="Google Shape;732;p92"/>
          <p:cNvGrpSpPr/>
          <p:nvPr/>
        </p:nvGrpSpPr>
        <p:grpSpPr>
          <a:xfrm>
            <a:off x="1136707" y="1473194"/>
            <a:ext cx="6172101" cy="1772475"/>
            <a:chOff x="1136707" y="1473194"/>
            <a:chExt cx="6172101" cy="1772475"/>
          </a:xfrm>
        </p:grpSpPr>
        <p:sp>
          <p:nvSpPr>
            <p:cNvPr id="733" name="Google Shape;733;p92"/>
            <p:cNvSpPr txBox="1"/>
            <p:nvPr/>
          </p:nvSpPr>
          <p:spPr>
            <a:xfrm>
              <a:off x="1136707" y="1473194"/>
              <a:ext cx="5679000" cy="89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Helvetica Neue"/>
                <a:buNone/>
              </a:pPr>
              <a:r>
                <a:rPr b="1" lang="en-US" sz="40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UROP.GATECH.EDU</a:t>
              </a:r>
              <a:endParaRPr/>
            </a:p>
          </p:txBody>
        </p:sp>
        <p:sp>
          <p:nvSpPr>
            <p:cNvPr id="734" name="Google Shape;734;p92"/>
            <p:cNvSpPr/>
            <p:nvPr/>
          </p:nvSpPr>
          <p:spPr>
            <a:xfrm>
              <a:off x="2015008" y="2365469"/>
              <a:ext cx="5293800" cy="88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2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Undergraduate Research Ambassadors</a:t>
              </a:r>
              <a:endParaRPr/>
            </a:p>
          </p:txBody>
        </p:sp>
      </p:grpSp>
      <p:grpSp>
        <p:nvGrpSpPr>
          <p:cNvPr id="735" name="Google Shape;735;p92"/>
          <p:cNvGrpSpPr/>
          <p:nvPr/>
        </p:nvGrpSpPr>
        <p:grpSpPr>
          <a:xfrm>
            <a:off x="1136757" y="5086519"/>
            <a:ext cx="6172101" cy="1772475"/>
            <a:chOff x="1993234" y="1392172"/>
            <a:chExt cx="6172101" cy="1772475"/>
          </a:xfrm>
        </p:grpSpPr>
        <p:sp>
          <p:nvSpPr>
            <p:cNvPr id="736" name="Google Shape;736;p92"/>
            <p:cNvSpPr txBox="1"/>
            <p:nvPr/>
          </p:nvSpPr>
          <p:spPr>
            <a:xfrm>
              <a:off x="1993234" y="1392172"/>
              <a:ext cx="5679000" cy="89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Helvetica Neue"/>
                <a:buNone/>
              </a:pPr>
              <a:r>
                <a:rPr b="1" lang="en-US" sz="4000">
                  <a:latin typeface="Helvetica Neue"/>
                  <a:ea typeface="Helvetica Neue"/>
                  <a:cs typeface="Helvetica Neue"/>
                  <a:sym typeface="Helvetica Neue"/>
                </a:rPr>
                <a:t>INSTAGRAM</a:t>
              </a:r>
              <a:endParaRPr/>
            </a:p>
          </p:txBody>
        </p:sp>
        <p:pic>
          <p:nvPicPr>
            <p:cNvPr id="737" name="Google Shape;737;p9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199258" y="2349393"/>
              <a:ext cx="539931" cy="5399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8" name="Google Shape;738;p92"/>
            <p:cNvSpPr/>
            <p:nvPr/>
          </p:nvSpPr>
          <p:spPr>
            <a:xfrm>
              <a:off x="2871535" y="2284447"/>
              <a:ext cx="5293800" cy="88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900">
                  <a:latin typeface="Helvetica Neue"/>
                  <a:ea typeface="Helvetica Neue"/>
                  <a:cs typeface="Helvetica Neue"/>
                  <a:sym typeface="Helvetica Neue"/>
                </a:rPr>
                <a:t>@GT_URA</a:t>
              </a:r>
              <a:endParaRPr sz="2900"/>
            </a:p>
          </p:txBody>
        </p:sp>
      </p:grpSp>
      <p:grpSp>
        <p:nvGrpSpPr>
          <p:cNvPr id="739" name="Google Shape;739;p92"/>
          <p:cNvGrpSpPr/>
          <p:nvPr/>
        </p:nvGrpSpPr>
        <p:grpSpPr>
          <a:xfrm>
            <a:off x="1136757" y="3321894"/>
            <a:ext cx="6172101" cy="1772475"/>
            <a:chOff x="1993234" y="1392172"/>
            <a:chExt cx="6172101" cy="1772475"/>
          </a:xfrm>
        </p:grpSpPr>
        <p:sp>
          <p:nvSpPr>
            <p:cNvPr id="740" name="Google Shape;740;p92"/>
            <p:cNvSpPr txBox="1"/>
            <p:nvPr/>
          </p:nvSpPr>
          <p:spPr>
            <a:xfrm>
              <a:off x="1993234" y="1392172"/>
              <a:ext cx="5679000" cy="89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Helvetica Neue"/>
                <a:buNone/>
              </a:pPr>
              <a:r>
                <a:rPr b="1" lang="en-US" sz="4000">
                  <a:latin typeface="Helvetica Neue"/>
                  <a:ea typeface="Helvetica Neue"/>
                  <a:cs typeface="Helvetica Neue"/>
                  <a:sym typeface="Helvetica Neue"/>
                </a:rPr>
                <a:t>OFFICE HOURS</a:t>
              </a:r>
              <a:endParaRPr/>
            </a:p>
          </p:txBody>
        </p:sp>
        <p:pic>
          <p:nvPicPr>
            <p:cNvPr id="741" name="Google Shape;741;p9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199258" y="2349393"/>
              <a:ext cx="539931" cy="5399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2" name="Google Shape;742;p92"/>
            <p:cNvSpPr/>
            <p:nvPr/>
          </p:nvSpPr>
          <p:spPr>
            <a:xfrm>
              <a:off x="2871535" y="2284447"/>
              <a:ext cx="5293800" cy="88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900">
                  <a:latin typeface="Helvetica Neue"/>
                  <a:ea typeface="Helvetica Neue"/>
                  <a:cs typeface="Helvetica Neue"/>
                  <a:sym typeface="Helvetica Neue"/>
                </a:rPr>
                <a:t>Calendly!!</a:t>
              </a:r>
              <a:endParaRPr b="1" sz="2900"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900">
                  <a:latin typeface="Helvetica Neue"/>
                  <a:ea typeface="Helvetica Neue"/>
                  <a:cs typeface="Helvetica Neue"/>
                  <a:sym typeface="Helvetica Neue"/>
                </a:rPr>
                <a:t>calendly.com/uragatech</a:t>
              </a:r>
              <a:endParaRPr b="1" sz="2900"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900"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9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743" name="Google Shape;743;p92" title="5HQug9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00875" y="272872"/>
            <a:ext cx="1938028" cy="1938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92" title="GTURA (1)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00878" y="4713763"/>
            <a:ext cx="1938028" cy="1938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92" title="URACalendly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00876" y="2493350"/>
            <a:ext cx="1938012" cy="1938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9"/>
          <p:cNvSpPr txBox="1"/>
          <p:nvPr>
            <p:ph idx="6" type="ctrTitle"/>
          </p:nvPr>
        </p:nvSpPr>
        <p:spPr>
          <a:xfrm>
            <a:off x="7584267" y="562342"/>
            <a:ext cx="4259700" cy="641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/>
              <a:t>Today’s ambassadors!</a:t>
            </a:r>
            <a:endParaRPr sz="2700"/>
          </a:p>
        </p:txBody>
      </p:sp>
      <p:sp>
        <p:nvSpPr>
          <p:cNvPr id="450" name="Google Shape;450;p69"/>
          <p:cNvSpPr txBox="1"/>
          <p:nvPr>
            <p:ph type="ctrTitle"/>
          </p:nvPr>
        </p:nvSpPr>
        <p:spPr>
          <a:xfrm>
            <a:off x="1123963" y="1204050"/>
            <a:ext cx="3178800" cy="544800"/>
          </a:xfrm>
          <a:prstGeom prst="rect">
            <a:avLst/>
          </a:prstGeom>
        </p:spPr>
        <p:txBody>
          <a:bodyPr anchorCtr="0" anchor="b" bIns="73800" lIns="73800" spcFirstLastPara="1" rIns="73800" wrap="square" tIns="7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79"/>
              <a:t>Ritvik Panuganti</a:t>
            </a:r>
            <a:endParaRPr sz="2179"/>
          </a:p>
        </p:txBody>
      </p:sp>
      <p:sp>
        <p:nvSpPr>
          <p:cNvPr id="451" name="Google Shape;451;p69"/>
          <p:cNvSpPr txBox="1"/>
          <p:nvPr>
            <p:ph idx="1" type="subTitle"/>
          </p:nvPr>
        </p:nvSpPr>
        <p:spPr>
          <a:xfrm>
            <a:off x="1224720" y="3137108"/>
            <a:ext cx="3078000" cy="544800"/>
          </a:xfrm>
          <a:prstGeom prst="rect">
            <a:avLst/>
          </a:prstGeom>
        </p:spPr>
        <p:txBody>
          <a:bodyPr anchorCtr="0" anchor="t" bIns="73800" lIns="73800" spcFirstLastPara="1" rIns="73800" wrap="square" tIns="73800">
            <a:noAutofit/>
          </a:bodyPr>
          <a:lstStyle/>
          <a:p>
            <a:pPr indent="0" lvl="0" marL="0" marR="8202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8"/>
              <a:t>President</a:t>
            </a:r>
            <a:endParaRPr b="1" sz="968"/>
          </a:p>
          <a:p>
            <a:pPr indent="0" lvl="0" marL="0" marR="8202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8"/>
              <a:t>Neuroscience</a:t>
            </a:r>
            <a:r>
              <a:rPr lang="en-US" sz="968"/>
              <a:t> Major</a:t>
            </a:r>
            <a:endParaRPr sz="968"/>
          </a:p>
          <a:p>
            <a:pPr indent="0" lvl="0" marL="0" marR="8202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8"/>
              <a:t>Research Area: </a:t>
            </a:r>
            <a:r>
              <a:rPr lang="en-US" sz="968"/>
              <a:t>Biomechanics &amp; Motor Neuroscience</a:t>
            </a:r>
            <a:endParaRPr sz="1211"/>
          </a:p>
          <a:p>
            <a:pPr indent="0" lvl="0" marL="0" marR="82026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11"/>
          </a:p>
        </p:txBody>
      </p:sp>
      <p:pic>
        <p:nvPicPr>
          <p:cNvPr id="452" name="Google Shape;452;p69" title="Ritvik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8796" y="1648797"/>
            <a:ext cx="1489024" cy="1488307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69"/>
          <p:cNvSpPr txBox="1"/>
          <p:nvPr>
            <p:ph type="ctrTitle"/>
          </p:nvPr>
        </p:nvSpPr>
        <p:spPr>
          <a:xfrm>
            <a:off x="4556950" y="1204050"/>
            <a:ext cx="3178800" cy="544800"/>
          </a:xfrm>
          <a:prstGeom prst="rect">
            <a:avLst/>
          </a:prstGeom>
        </p:spPr>
        <p:txBody>
          <a:bodyPr anchorCtr="0" anchor="b" bIns="73800" lIns="73800" spcFirstLastPara="1" rIns="73800" wrap="square" tIns="7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79"/>
              <a:t>Karthik Chilakapati</a:t>
            </a:r>
            <a:endParaRPr sz="2179"/>
          </a:p>
        </p:txBody>
      </p:sp>
      <p:sp>
        <p:nvSpPr>
          <p:cNvPr id="454" name="Google Shape;454;p69"/>
          <p:cNvSpPr txBox="1"/>
          <p:nvPr>
            <p:ph idx="1" type="subTitle"/>
          </p:nvPr>
        </p:nvSpPr>
        <p:spPr>
          <a:xfrm>
            <a:off x="4607357" y="3137108"/>
            <a:ext cx="3078000" cy="544800"/>
          </a:xfrm>
          <a:prstGeom prst="rect">
            <a:avLst/>
          </a:prstGeom>
        </p:spPr>
        <p:txBody>
          <a:bodyPr anchorCtr="0" anchor="t" bIns="73800" lIns="73800" spcFirstLastPara="1" rIns="73800" wrap="square" tIns="73800">
            <a:noAutofit/>
          </a:bodyPr>
          <a:lstStyle/>
          <a:p>
            <a:pPr indent="0" lvl="0" marL="0" marR="8202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8"/>
              <a:t>VP of Internal Affairs</a:t>
            </a:r>
            <a:endParaRPr b="1" sz="968"/>
          </a:p>
          <a:p>
            <a:pPr indent="0" lvl="0" marL="0" marR="8202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8"/>
              <a:t>Aerospace Engineering</a:t>
            </a:r>
            <a:r>
              <a:rPr lang="en-US" sz="968"/>
              <a:t> Major</a:t>
            </a:r>
            <a:endParaRPr sz="968"/>
          </a:p>
          <a:p>
            <a:pPr indent="0" lvl="0" marL="0" marR="8202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8"/>
              <a:t>Research Area: </a:t>
            </a:r>
            <a:r>
              <a:rPr lang="en-US" sz="968"/>
              <a:t>System Modeling of MBSE Projects</a:t>
            </a:r>
            <a:r>
              <a:rPr lang="en-US" sz="968"/>
              <a:t> with</a:t>
            </a:r>
            <a:r>
              <a:rPr lang="en-US" sz="968"/>
              <a:t> SysML</a:t>
            </a:r>
            <a:endParaRPr sz="1211"/>
          </a:p>
          <a:p>
            <a:pPr indent="0" lvl="0" marL="0" marR="82026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11"/>
          </a:p>
        </p:txBody>
      </p:sp>
      <p:pic>
        <p:nvPicPr>
          <p:cNvPr id="455" name="Google Shape;455;p69" title="IMG_0631 2 - Karthik Chilakapati (1).jpg"/>
          <p:cNvPicPr preferRelativeResize="0"/>
          <p:nvPr/>
        </p:nvPicPr>
        <p:blipFill rotWithShape="1">
          <a:blip r:embed="rId4">
            <a:alphaModFix/>
          </a:blip>
          <a:srcRect b="29" l="0" r="0" t="19"/>
          <a:stretch/>
        </p:blipFill>
        <p:spPr>
          <a:xfrm>
            <a:off x="5351433" y="1648797"/>
            <a:ext cx="1489025" cy="1488307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69"/>
          <p:cNvSpPr txBox="1"/>
          <p:nvPr>
            <p:ph type="ctrTitle"/>
          </p:nvPr>
        </p:nvSpPr>
        <p:spPr>
          <a:xfrm>
            <a:off x="7939612" y="1204050"/>
            <a:ext cx="3178800" cy="544800"/>
          </a:xfrm>
          <a:prstGeom prst="rect">
            <a:avLst/>
          </a:prstGeom>
        </p:spPr>
        <p:txBody>
          <a:bodyPr anchorCtr="0" anchor="b" bIns="73800" lIns="73800" spcFirstLastPara="1" rIns="73800" wrap="square" tIns="7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79"/>
              <a:t>Pranay Ramaswamy</a:t>
            </a:r>
            <a:endParaRPr sz="2179"/>
          </a:p>
        </p:txBody>
      </p:sp>
      <p:sp>
        <p:nvSpPr>
          <p:cNvPr id="457" name="Google Shape;457;p69"/>
          <p:cNvSpPr txBox="1"/>
          <p:nvPr>
            <p:ph idx="1" type="subTitle"/>
          </p:nvPr>
        </p:nvSpPr>
        <p:spPr>
          <a:xfrm>
            <a:off x="7989994" y="3137108"/>
            <a:ext cx="3078000" cy="544800"/>
          </a:xfrm>
          <a:prstGeom prst="rect">
            <a:avLst/>
          </a:prstGeom>
        </p:spPr>
        <p:txBody>
          <a:bodyPr anchorCtr="0" anchor="t" bIns="73800" lIns="73800" spcFirstLastPara="1" rIns="73800" wrap="square" tIns="73800">
            <a:noAutofit/>
          </a:bodyPr>
          <a:lstStyle/>
          <a:p>
            <a:pPr indent="0" lvl="0" marL="0" marR="8202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8"/>
              <a:t>VP of Campus Relations</a:t>
            </a:r>
            <a:endParaRPr b="1" sz="968"/>
          </a:p>
          <a:p>
            <a:pPr indent="0" lvl="0" marL="0" marR="8202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8"/>
              <a:t>Biochemistry</a:t>
            </a:r>
            <a:r>
              <a:rPr lang="en-US" sz="968"/>
              <a:t> Major</a:t>
            </a:r>
            <a:endParaRPr sz="968"/>
          </a:p>
          <a:p>
            <a:pPr indent="0" lvl="0" marL="0" marR="8202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8"/>
              <a:t>Research Area: </a:t>
            </a:r>
            <a:r>
              <a:rPr lang="en-US" sz="968"/>
              <a:t>Aggregation pathway kinetics and molecular modelling of Alzheimer's-causing peptides</a:t>
            </a:r>
            <a:endParaRPr sz="1211"/>
          </a:p>
          <a:p>
            <a:pPr indent="0" lvl="0" marL="0" marR="82026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11"/>
          </a:p>
        </p:txBody>
      </p:sp>
      <p:pic>
        <p:nvPicPr>
          <p:cNvPr id="458" name="Google Shape;458;p69" title="cropped-image - Pranay Ramaswamy (1).jpg"/>
          <p:cNvPicPr preferRelativeResize="0"/>
          <p:nvPr/>
        </p:nvPicPr>
        <p:blipFill rotWithShape="1">
          <a:blip r:embed="rId5">
            <a:alphaModFix/>
          </a:blip>
          <a:srcRect b="29" l="0" r="0" t="19"/>
          <a:stretch/>
        </p:blipFill>
        <p:spPr>
          <a:xfrm>
            <a:off x="8734070" y="1648797"/>
            <a:ext cx="1489023" cy="1488307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69"/>
          <p:cNvSpPr txBox="1"/>
          <p:nvPr>
            <p:ph type="ctrTitle"/>
          </p:nvPr>
        </p:nvSpPr>
        <p:spPr>
          <a:xfrm>
            <a:off x="160036" y="3897425"/>
            <a:ext cx="2855700" cy="544800"/>
          </a:xfrm>
          <a:prstGeom prst="rect">
            <a:avLst/>
          </a:prstGeom>
        </p:spPr>
        <p:txBody>
          <a:bodyPr anchorCtr="0" anchor="b" bIns="73800" lIns="73800" spcFirstLastPara="1" rIns="73800" wrap="square" tIns="7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79"/>
              <a:t>Sophia Schumaecker</a:t>
            </a:r>
            <a:endParaRPr sz="2179"/>
          </a:p>
        </p:txBody>
      </p:sp>
      <p:sp>
        <p:nvSpPr>
          <p:cNvPr id="460" name="Google Shape;460;p69"/>
          <p:cNvSpPr txBox="1"/>
          <p:nvPr>
            <p:ph idx="1" type="subTitle"/>
          </p:nvPr>
        </p:nvSpPr>
        <p:spPr>
          <a:xfrm>
            <a:off x="205194" y="5830477"/>
            <a:ext cx="2765400" cy="544800"/>
          </a:xfrm>
          <a:prstGeom prst="rect">
            <a:avLst/>
          </a:prstGeom>
        </p:spPr>
        <p:txBody>
          <a:bodyPr anchorCtr="0" anchor="t" bIns="73800" lIns="73800" spcFirstLastPara="1" rIns="73800" wrap="square" tIns="73800">
            <a:noAutofit/>
          </a:bodyPr>
          <a:lstStyle/>
          <a:p>
            <a:pPr indent="0" lvl="0" marL="0" marR="8202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8"/>
              <a:t>VP of Outreach</a:t>
            </a:r>
            <a:endParaRPr b="1" sz="968"/>
          </a:p>
          <a:p>
            <a:pPr indent="0" lvl="0" marL="0" marR="8202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8"/>
              <a:t>Chemical &amp; Biomolecular Engineering</a:t>
            </a:r>
            <a:r>
              <a:rPr lang="en-US" sz="968"/>
              <a:t> Major</a:t>
            </a:r>
            <a:endParaRPr sz="968"/>
          </a:p>
          <a:p>
            <a:pPr indent="0" lvl="0" marL="0" marR="8202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8"/>
              <a:t>Research Area: </a:t>
            </a:r>
            <a:r>
              <a:rPr lang="en-US" sz="968"/>
              <a:t>Lymphatic Tissue Engineering and Drug Delivery</a:t>
            </a:r>
            <a:endParaRPr sz="1211"/>
          </a:p>
          <a:p>
            <a:pPr indent="0" lvl="0" marL="0" marR="82026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11"/>
          </a:p>
        </p:txBody>
      </p:sp>
      <p:sp>
        <p:nvSpPr>
          <p:cNvPr id="461" name="Google Shape;461;p69"/>
          <p:cNvSpPr txBox="1"/>
          <p:nvPr>
            <p:ph type="ctrTitle"/>
          </p:nvPr>
        </p:nvSpPr>
        <p:spPr>
          <a:xfrm>
            <a:off x="3221587" y="3897425"/>
            <a:ext cx="2855700" cy="544800"/>
          </a:xfrm>
          <a:prstGeom prst="rect">
            <a:avLst/>
          </a:prstGeom>
        </p:spPr>
        <p:txBody>
          <a:bodyPr anchorCtr="0" anchor="b" bIns="73800" lIns="73800" spcFirstLastPara="1" rIns="73800" wrap="square" tIns="7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79"/>
              <a:t>Seth Kinoshita</a:t>
            </a:r>
            <a:endParaRPr sz="2179"/>
          </a:p>
        </p:txBody>
      </p:sp>
      <p:sp>
        <p:nvSpPr>
          <p:cNvPr id="462" name="Google Shape;462;p69"/>
          <p:cNvSpPr txBox="1"/>
          <p:nvPr>
            <p:ph idx="1" type="subTitle"/>
          </p:nvPr>
        </p:nvSpPr>
        <p:spPr>
          <a:xfrm>
            <a:off x="3266732" y="5830477"/>
            <a:ext cx="2765400" cy="544800"/>
          </a:xfrm>
          <a:prstGeom prst="rect">
            <a:avLst/>
          </a:prstGeom>
        </p:spPr>
        <p:txBody>
          <a:bodyPr anchorCtr="0" anchor="t" bIns="73800" lIns="73800" spcFirstLastPara="1" rIns="73800" wrap="square" tIns="73800">
            <a:noAutofit/>
          </a:bodyPr>
          <a:lstStyle/>
          <a:p>
            <a:pPr indent="0" lvl="0" marL="0" marR="8202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8"/>
              <a:t>Ambassador</a:t>
            </a:r>
            <a:endParaRPr b="1" sz="968"/>
          </a:p>
          <a:p>
            <a:pPr indent="0" lvl="0" marL="0" marR="8202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8"/>
              <a:t>Biochemistry</a:t>
            </a:r>
            <a:r>
              <a:rPr lang="en-US" sz="968"/>
              <a:t> Major</a:t>
            </a:r>
            <a:endParaRPr sz="968"/>
          </a:p>
          <a:p>
            <a:pPr indent="0" lvl="0" marL="0" marR="8202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8"/>
              <a:t>Research Area: Nanoengineering, Regenerative Medicine, &amp; Chemical Education</a:t>
            </a:r>
            <a:endParaRPr sz="1211"/>
          </a:p>
          <a:p>
            <a:pPr indent="0" lvl="0" marL="0" marR="82026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11"/>
          </a:p>
        </p:txBody>
      </p:sp>
      <p:sp>
        <p:nvSpPr>
          <p:cNvPr id="463" name="Google Shape;463;p69"/>
          <p:cNvSpPr txBox="1"/>
          <p:nvPr>
            <p:ph type="ctrTitle"/>
          </p:nvPr>
        </p:nvSpPr>
        <p:spPr>
          <a:xfrm>
            <a:off x="6192625" y="3897425"/>
            <a:ext cx="2855700" cy="544800"/>
          </a:xfrm>
          <a:prstGeom prst="rect">
            <a:avLst/>
          </a:prstGeom>
        </p:spPr>
        <p:txBody>
          <a:bodyPr anchorCtr="0" anchor="b" bIns="73800" lIns="73800" spcFirstLastPara="1" rIns="73800" wrap="square" tIns="7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79"/>
              <a:t>Jagruti Goli</a:t>
            </a:r>
            <a:endParaRPr sz="2179"/>
          </a:p>
        </p:txBody>
      </p:sp>
      <p:sp>
        <p:nvSpPr>
          <p:cNvPr id="464" name="Google Shape;464;p69"/>
          <p:cNvSpPr txBox="1"/>
          <p:nvPr>
            <p:ph idx="1" type="subTitle"/>
          </p:nvPr>
        </p:nvSpPr>
        <p:spPr>
          <a:xfrm>
            <a:off x="6237771" y="5830477"/>
            <a:ext cx="2765400" cy="544800"/>
          </a:xfrm>
          <a:prstGeom prst="rect">
            <a:avLst/>
          </a:prstGeom>
        </p:spPr>
        <p:txBody>
          <a:bodyPr anchorCtr="0" anchor="t" bIns="73800" lIns="73800" spcFirstLastPara="1" rIns="73800" wrap="square" tIns="73800">
            <a:noAutofit/>
          </a:bodyPr>
          <a:lstStyle/>
          <a:p>
            <a:pPr indent="0" lvl="0" marL="0" marR="8202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8"/>
              <a:t>On-site Events Chair</a:t>
            </a:r>
            <a:endParaRPr b="1" sz="968"/>
          </a:p>
          <a:p>
            <a:pPr indent="0" lvl="0" marL="0" marR="8202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8"/>
              <a:t>Chemistry</a:t>
            </a:r>
            <a:r>
              <a:rPr lang="en-US" sz="968"/>
              <a:t> Major</a:t>
            </a:r>
            <a:endParaRPr sz="968"/>
          </a:p>
          <a:p>
            <a:pPr indent="0" lvl="0" marL="0" marR="8202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8"/>
              <a:t>Research Area: </a:t>
            </a:r>
            <a:r>
              <a:rPr lang="en-US" sz="968"/>
              <a:t>Organic Synthesis Chemistry</a:t>
            </a:r>
            <a:endParaRPr sz="1211"/>
          </a:p>
          <a:p>
            <a:pPr indent="0" lvl="0" marL="0" marR="82026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11"/>
          </a:p>
        </p:txBody>
      </p:sp>
      <p:sp>
        <p:nvSpPr>
          <p:cNvPr id="465" name="Google Shape;465;p69"/>
          <p:cNvSpPr txBox="1"/>
          <p:nvPr>
            <p:ph type="ctrTitle"/>
          </p:nvPr>
        </p:nvSpPr>
        <p:spPr>
          <a:xfrm>
            <a:off x="9367501" y="3897425"/>
            <a:ext cx="2855700" cy="544800"/>
          </a:xfrm>
          <a:prstGeom prst="rect">
            <a:avLst/>
          </a:prstGeom>
        </p:spPr>
        <p:txBody>
          <a:bodyPr anchorCtr="0" anchor="b" bIns="73800" lIns="73800" spcFirstLastPara="1" rIns="73800" wrap="square" tIns="7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79"/>
              <a:t>Arya Akbarshahi</a:t>
            </a:r>
            <a:endParaRPr sz="2179"/>
          </a:p>
        </p:txBody>
      </p:sp>
      <p:sp>
        <p:nvSpPr>
          <p:cNvPr id="466" name="Google Shape;466;p69"/>
          <p:cNvSpPr txBox="1"/>
          <p:nvPr>
            <p:ph idx="1" type="subTitle"/>
          </p:nvPr>
        </p:nvSpPr>
        <p:spPr>
          <a:xfrm>
            <a:off x="9412647" y="5830477"/>
            <a:ext cx="2765400" cy="544800"/>
          </a:xfrm>
          <a:prstGeom prst="rect">
            <a:avLst/>
          </a:prstGeom>
        </p:spPr>
        <p:txBody>
          <a:bodyPr anchorCtr="0" anchor="t" bIns="73800" lIns="73800" spcFirstLastPara="1" rIns="73800" wrap="square" tIns="73800">
            <a:noAutofit/>
          </a:bodyPr>
          <a:lstStyle/>
          <a:p>
            <a:pPr indent="0" lvl="0" marL="0" marR="8202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8"/>
              <a:t>Ambassador</a:t>
            </a:r>
            <a:endParaRPr b="1" sz="968"/>
          </a:p>
          <a:p>
            <a:pPr indent="0" lvl="0" marL="0" marR="8202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8"/>
              <a:t>Biochemistry</a:t>
            </a:r>
            <a:r>
              <a:rPr lang="en-US" sz="968"/>
              <a:t> Major</a:t>
            </a:r>
            <a:endParaRPr sz="968"/>
          </a:p>
          <a:p>
            <a:pPr indent="0" lvl="0" marL="0" marR="8202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8"/>
              <a:t>Research Area: </a:t>
            </a:r>
            <a:r>
              <a:rPr lang="en-US" sz="968"/>
              <a:t>Immunology</a:t>
            </a:r>
            <a:endParaRPr sz="1211"/>
          </a:p>
          <a:p>
            <a:pPr indent="0" lvl="0" marL="0" marR="82026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11"/>
          </a:p>
        </p:txBody>
      </p:sp>
      <p:pic>
        <p:nvPicPr>
          <p:cNvPr id="467" name="Google Shape;467;p69" title="Schumaecker (1) - Sophia Schumaecker (1)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3387" y="4341812"/>
            <a:ext cx="1489025" cy="148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69" title="cropped-IMG_7733_-_Jagruti_Goli (1)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75963" y="4341813"/>
            <a:ext cx="1489024" cy="148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69" title="new Arya Akbarshahi.jpe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050838" y="4341813"/>
            <a:ext cx="1489026" cy="1489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69"/>
          <p:cNvPicPr preferRelativeResize="0"/>
          <p:nvPr/>
        </p:nvPicPr>
        <p:blipFill rotWithShape="1">
          <a:blip r:embed="rId9">
            <a:alphaModFix/>
          </a:blip>
          <a:srcRect b="11621" l="0" r="0" t="0"/>
          <a:stretch/>
        </p:blipFill>
        <p:spPr>
          <a:xfrm>
            <a:off x="3909400" y="4341437"/>
            <a:ext cx="1480049" cy="148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0"/>
          <p:cNvSpPr/>
          <p:nvPr/>
        </p:nvSpPr>
        <p:spPr>
          <a:xfrm>
            <a:off x="0" y="555656"/>
            <a:ext cx="12192000" cy="968100"/>
          </a:xfrm>
          <a:prstGeom prst="rect">
            <a:avLst/>
          </a:prstGeom>
          <a:solidFill>
            <a:srgbClr val="DCE1EF">
              <a:alpha val="6470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76" name="Google Shape;476;p70"/>
          <p:cNvSpPr txBox="1"/>
          <p:nvPr>
            <p:ph idx="4294967295" type="title"/>
          </p:nvPr>
        </p:nvSpPr>
        <p:spPr>
          <a:xfrm>
            <a:off x="160586" y="847425"/>
            <a:ext cx="118860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959"/>
              <a:buFont typeface="Arial"/>
              <a:buNone/>
            </a:pPr>
            <a:r>
              <a:rPr b="1" lang="en-US" sz="3959">
                <a:latin typeface="Arial"/>
                <a:ea typeface="Arial"/>
                <a:cs typeface="Arial"/>
                <a:sym typeface="Arial"/>
              </a:rPr>
              <a:t>WHO ARE WE?</a:t>
            </a:r>
            <a:endParaRPr b="1" i="0" sz="3959" u="none" cap="none" strike="noStrik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70"/>
          <p:cNvSpPr txBox="1"/>
          <p:nvPr/>
        </p:nvSpPr>
        <p:spPr>
          <a:xfrm>
            <a:off x="2107873" y="4430137"/>
            <a:ext cx="2719500" cy="20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 </a:t>
            </a:r>
            <a:endParaRPr/>
          </a:p>
        </p:txBody>
      </p:sp>
      <p:sp>
        <p:nvSpPr>
          <p:cNvPr id="478" name="Google Shape;478;p70"/>
          <p:cNvSpPr txBox="1"/>
          <p:nvPr/>
        </p:nvSpPr>
        <p:spPr>
          <a:xfrm>
            <a:off x="6096000" y="4430137"/>
            <a:ext cx="3387600" cy="18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70"/>
          <p:cNvSpPr txBox="1"/>
          <p:nvPr/>
        </p:nvSpPr>
        <p:spPr>
          <a:xfrm>
            <a:off x="346300" y="1740575"/>
            <a:ext cx="10933500" cy="48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959">
                <a:solidFill>
                  <a:srgbClr val="0C0C0C"/>
                </a:solidFill>
              </a:rPr>
              <a:t>Undergraduate Research Ambassadors</a:t>
            </a:r>
            <a:endParaRPr b="1"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/>
          </a:p>
          <a:p>
            <a:pPr indent="-336550" lvl="1" marL="7429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en-US" sz="2600"/>
              <a:t>Help</a:t>
            </a:r>
            <a:r>
              <a:rPr lang="en-US" sz="2600">
                <a:solidFill>
                  <a:srgbClr val="000000"/>
                </a:solidFill>
              </a:rPr>
              <a:t> students find research opportunities, improve communication skills, &amp; gain access to valuable resources for undergraduate research</a:t>
            </a:r>
            <a:endParaRPr sz="2600">
              <a:solidFill>
                <a:srgbClr val="000000"/>
              </a:solidFill>
            </a:endParaRPr>
          </a:p>
          <a:p>
            <a:pPr indent="-336550" lvl="1" marL="7429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en-US" sz="2600"/>
              <a:t>C</a:t>
            </a:r>
            <a:r>
              <a:rPr lang="en-US" sz="2600">
                <a:solidFill>
                  <a:srgbClr val="000000"/>
                </a:solidFill>
              </a:rPr>
              <a:t>ommunicate that research is for everyone &amp; anyone</a:t>
            </a:r>
            <a:endParaRPr sz="2600">
              <a:solidFill>
                <a:srgbClr val="000000"/>
              </a:solidFill>
            </a:endParaRPr>
          </a:p>
          <a:p>
            <a:pPr indent="-336550" lvl="1" marL="74295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en-US" sz="2600"/>
              <a:t>E</a:t>
            </a:r>
            <a:r>
              <a:rPr lang="en-US" sz="2600">
                <a:solidFill>
                  <a:srgbClr val="000000"/>
                </a:solidFill>
              </a:rPr>
              <a:t>ncourage multidisciplinary work and involvement</a:t>
            </a:r>
            <a:endParaRPr sz="2600"/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959">
                <a:solidFill>
                  <a:srgbClr val="FCBF4A"/>
                </a:solidFill>
              </a:rPr>
              <a:t>Attend our events throughout the year!</a:t>
            </a:r>
            <a:endParaRPr sz="2600">
              <a:solidFill>
                <a:srgbClr val="FCBF4A"/>
              </a:solidFill>
            </a:endParaRPr>
          </a:p>
        </p:txBody>
      </p:sp>
      <p:pic>
        <p:nvPicPr>
          <p:cNvPr id="480" name="Google Shape;480;p70" title="New URA Logo (3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52950" y="5121050"/>
            <a:ext cx="2976799" cy="173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71"/>
          <p:cNvSpPr/>
          <p:nvPr/>
        </p:nvSpPr>
        <p:spPr>
          <a:xfrm>
            <a:off x="0" y="555656"/>
            <a:ext cx="12192000" cy="968100"/>
          </a:xfrm>
          <a:prstGeom prst="rect">
            <a:avLst/>
          </a:prstGeom>
          <a:solidFill>
            <a:srgbClr val="DCE1EF">
              <a:alpha val="6470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86" name="Google Shape;486;p71"/>
          <p:cNvSpPr txBox="1"/>
          <p:nvPr>
            <p:ph idx="4294967295" type="title"/>
          </p:nvPr>
        </p:nvSpPr>
        <p:spPr>
          <a:xfrm>
            <a:off x="160586" y="847425"/>
            <a:ext cx="118860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959"/>
              <a:buFont typeface="Arial"/>
              <a:buNone/>
            </a:pPr>
            <a:r>
              <a:rPr b="1" lang="en-US" sz="3959">
                <a:latin typeface="Arial"/>
                <a:ea typeface="Arial"/>
                <a:cs typeface="Arial"/>
                <a:sym typeface="Arial"/>
              </a:rPr>
              <a:t>WHY DO RESEARCH?</a:t>
            </a:r>
            <a:endParaRPr b="1" i="0" sz="3959" u="none" cap="none" strike="noStrik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71"/>
          <p:cNvSpPr txBox="1"/>
          <p:nvPr/>
        </p:nvSpPr>
        <p:spPr>
          <a:xfrm>
            <a:off x="2107873" y="4430137"/>
            <a:ext cx="2719500" cy="20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 </a:t>
            </a:r>
            <a:endParaRPr/>
          </a:p>
        </p:txBody>
      </p:sp>
      <p:sp>
        <p:nvSpPr>
          <p:cNvPr id="488" name="Google Shape;488;p71"/>
          <p:cNvSpPr txBox="1"/>
          <p:nvPr/>
        </p:nvSpPr>
        <p:spPr>
          <a:xfrm>
            <a:off x="6096000" y="4430137"/>
            <a:ext cx="3387600" cy="18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71"/>
          <p:cNvSpPr txBox="1"/>
          <p:nvPr/>
        </p:nvSpPr>
        <p:spPr>
          <a:xfrm>
            <a:off x="95650" y="1882625"/>
            <a:ext cx="9740700" cy="48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000000"/>
              </a:solidFill>
            </a:endParaRPr>
          </a:p>
          <a:p>
            <a:pPr indent="-342900" lvl="1" marL="7429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</a:pPr>
            <a:r>
              <a:rPr lang="en-US" sz="2700"/>
              <a:t>Connecting classwork concepts to real-world applications</a:t>
            </a:r>
            <a:endParaRPr sz="2700"/>
          </a:p>
          <a:p>
            <a:pPr indent="-342900" lvl="1" marL="7429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en-US" sz="2700">
                <a:solidFill>
                  <a:schemeClr val="dk1"/>
                </a:solidFill>
              </a:rPr>
              <a:t>Gain technical experience in specific specializations</a:t>
            </a:r>
            <a:endParaRPr sz="2700"/>
          </a:p>
          <a:p>
            <a:pPr indent="-342900" lvl="1" marL="7429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</a:pPr>
            <a:r>
              <a:rPr lang="en-US" sz="2700"/>
              <a:t>Develop soft skills (useful for any position)</a:t>
            </a:r>
            <a:endParaRPr sz="2700"/>
          </a:p>
          <a:p>
            <a:pPr indent="-342900" lvl="1" marL="7429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en-US" sz="2700">
                <a:solidFill>
                  <a:schemeClr val="dk1"/>
                </a:solidFill>
              </a:rPr>
              <a:t>Stand out to companies, boost resume for internships/early career</a:t>
            </a:r>
            <a:endParaRPr sz="2700"/>
          </a:p>
        </p:txBody>
      </p:sp>
      <p:pic>
        <p:nvPicPr>
          <p:cNvPr id="490" name="Google Shape;490;p71" title="New URA Logo (3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52950" y="5121050"/>
            <a:ext cx="2976799" cy="173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52950" y="1992975"/>
            <a:ext cx="2480525" cy="248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72"/>
          <p:cNvSpPr txBox="1"/>
          <p:nvPr>
            <p:ph type="ctrTitle"/>
          </p:nvPr>
        </p:nvSpPr>
        <p:spPr>
          <a:xfrm>
            <a:off x="6269358" y="521808"/>
            <a:ext cx="4259700" cy="641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Getting into research timeline</a:t>
            </a:r>
            <a:endParaRPr/>
          </a:p>
        </p:txBody>
      </p:sp>
      <p:sp>
        <p:nvSpPr>
          <p:cNvPr id="497" name="Google Shape;497;p72"/>
          <p:cNvSpPr/>
          <p:nvPr/>
        </p:nvSpPr>
        <p:spPr>
          <a:xfrm rot="-750827">
            <a:off x="9456905" y="4133346"/>
            <a:ext cx="2357915" cy="10555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498" name="Google Shape;498;p72"/>
          <p:cNvSpPr/>
          <p:nvPr/>
        </p:nvSpPr>
        <p:spPr>
          <a:xfrm flipH="1" rot="750827">
            <a:off x="7220240" y="4133346"/>
            <a:ext cx="2357915" cy="10555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latin typeface="Anaheim"/>
              <a:ea typeface="Anaheim"/>
              <a:cs typeface="Anaheim"/>
              <a:sym typeface="Anaheim"/>
            </a:endParaRPr>
          </a:p>
        </p:txBody>
      </p:sp>
      <p:grpSp>
        <p:nvGrpSpPr>
          <p:cNvPr id="499" name="Google Shape;499;p72"/>
          <p:cNvGrpSpPr/>
          <p:nvPr/>
        </p:nvGrpSpPr>
        <p:grpSpPr>
          <a:xfrm>
            <a:off x="7928639" y="4236524"/>
            <a:ext cx="2981639" cy="2264147"/>
            <a:chOff x="5796625" y="2541798"/>
            <a:chExt cx="1712700" cy="1230715"/>
          </a:xfrm>
        </p:grpSpPr>
        <p:sp>
          <p:nvSpPr>
            <p:cNvPr id="500" name="Google Shape;500;p72"/>
            <p:cNvSpPr/>
            <p:nvPr/>
          </p:nvSpPr>
          <p:spPr>
            <a:xfrm rot="-1789476">
              <a:off x="6572742" y="2571072"/>
              <a:ext cx="160451" cy="160451"/>
            </a:xfrm>
            <a:prstGeom prst="ellipse">
              <a:avLst/>
            </a:prstGeom>
            <a:solidFill>
              <a:schemeClr val="lt1"/>
            </a:solidFill>
            <a:ln cap="flat" cmpd="sng" w="508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3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501" name="Google Shape;501;p72"/>
            <p:cNvSpPr/>
            <p:nvPr/>
          </p:nvSpPr>
          <p:spPr>
            <a:xfrm>
              <a:off x="5796625" y="3069013"/>
              <a:ext cx="1712700" cy="703500"/>
            </a:xfrm>
            <a:prstGeom prst="roundRect">
              <a:avLst>
                <a:gd fmla="val 4485" name="adj"/>
              </a:avLst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3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3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3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3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3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3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3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502" name="Google Shape;502;p72"/>
            <p:cNvSpPr txBox="1"/>
            <p:nvPr/>
          </p:nvSpPr>
          <p:spPr>
            <a:xfrm>
              <a:off x="5840875" y="3108463"/>
              <a:ext cx="1624200" cy="6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b="1" lang="en-US" sz="1900">
                  <a:solidFill>
                    <a:schemeClr val="accent3"/>
                  </a:solidFill>
                  <a:latin typeface="Anaheim"/>
                  <a:ea typeface="Anaheim"/>
                  <a:cs typeface="Anaheim"/>
                  <a:sym typeface="Anaheim"/>
                </a:rPr>
                <a:t>Start your undergraduate research journey! </a:t>
              </a:r>
              <a:endParaRPr b="1" sz="1900">
                <a:solidFill>
                  <a:schemeClr val="accent3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503" name="Google Shape;503;p72"/>
            <p:cNvSpPr/>
            <p:nvPr/>
          </p:nvSpPr>
          <p:spPr>
            <a:xfrm>
              <a:off x="6607975" y="3004364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3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</p:grpSp>
      <p:sp>
        <p:nvSpPr>
          <p:cNvPr id="504" name="Google Shape;504;p72"/>
          <p:cNvSpPr/>
          <p:nvPr/>
        </p:nvSpPr>
        <p:spPr>
          <a:xfrm rot="-750827">
            <a:off x="4990067" y="4133346"/>
            <a:ext cx="2357915" cy="10555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latin typeface="Anaheim"/>
              <a:ea typeface="Anaheim"/>
              <a:cs typeface="Anaheim"/>
              <a:sym typeface="Anaheim"/>
            </a:endParaRPr>
          </a:p>
        </p:txBody>
      </p:sp>
      <p:grpSp>
        <p:nvGrpSpPr>
          <p:cNvPr id="505" name="Google Shape;505;p72"/>
          <p:cNvGrpSpPr/>
          <p:nvPr/>
        </p:nvGrpSpPr>
        <p:grpSpPr>
          <a:xfrm>
            <a:off x="5747162" y="1842757"/>
            <a:ext cx="2981639" cy="2293652"/>
            <a:chOff x="4409300" y="1219942"/>
            <a:chExt cx="1712700" cy="1246754"/>
          </a:xfrm>
        </p:grpSpPr>
        <p:sp>
          <p:nvSpPr>
            <p:cNvPr id="506" name="Google Shape;506;p72"/>
            <p:cNvSpPr/>
            <p:nvPr/>
          </p:nvSpPr>
          <p:spPr>
            <a:xfrm rot="-1789476">
              <a:off x="5185416" y="2276970"/>
              <a:ext cx="160451" cy="160451"/>
            </a:xfrm>
            <a:prstGeom prst="ellipse">
              <a:avLst/>
            </a:prstGeom>
            <a:solidFill>
              <a:schemeClr val="lt1"/>
            </a:solidFill>
            <a:ln cap="flat" cmpd="sng" w="508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9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507" name="Google Shape;507;p72"/>
            <p:cNvSpPr/>
            <p:nvPr/>
          </p:nvSpPr>
          <p:spPr>
            <a:xfrm>
              <a:off x="4409300" y="1219942"/>
              <a:ext cx="1712700" cy="703500"/>
            </a:xfrm>
            <a:prstGeom prst="roundRect">
              <a:avLst>
                <a:gd fmla="val 4485" name="adj"/>
              </a:avLst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9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9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9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9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9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9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9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508" name="Google Shape;508;p72"/>
            <p:cNvSpPr/>
            <p:nvPr/>
          </p:nvSpPr>
          <p:spPr>
            <a:xfrm rot="10800000">
              <a:off x="5220625" y="1919036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9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509" name="Google Shape;509;p72"/>
            <p:cNvSpPr txBox="1"/>
            <p:nvPr/>
          </p:nvSpPr>
          <p:spPr>
            <a:xfrm>
              <a:off x="4453550" y="1257142"/>
              <a:ext cx="1624200" cy="6246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b="1" lang="en-US" sz="1600">
                  <a:solidFill>
                    <a:schemeClr val="accent3"/>
                  </a:solidFill>
                  <a:latin typeface="Anaheim"/>
                  <a:ea typeface="Anaheim"/>
                  <a:cs typeface="Anaheim"/>
                  <a:sym typeface="Anaheim"/>
                </a:rPr>
                <a:t>Meet with someone from the lab and (hopefully) make plans for you joining!</a:t>
              </a:r>
              <a:endParaRPr b="1" sz="1600">
                <a:solidFill>
                  <a:schemeClr val="accent3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</p:grpSp>
      <p:sp>
        <p:nvSpPr>
          <p:cNvPr id="510" name="Google Shape;510;p72"/>
          <p:cNvSpPr/>
          <p:nvPr/>
        </p:nvSpPr>
        <p:spPr>
          <a:xfrm flipH="1" rot="750827">
            <a:off x="2741317" y="4133346"/>
            <a:ext cx="2357915" cy="10555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Anaheim"/>
              <a:ea typeface="Anaheim"/>
              <a:cs typeface="Anaheim"/>
              <a:sym typeface="Anaheim"/>
            </a:endParaRPr>
          </a:p>
        </p:txBody>
      </p:sp>
      <p:grpSp>
        <p:nvGrpSpPr>
          <p:cNvPr id="511" name="Google Shape;511;p72"/>
          <p:cNvGrpSpPr/>
          <p:nvPr/>
        </p:nvGrpSpPr>
        <p:grpSpPr>
          <a:xfrm>
            <a:off x="3559874" y="4236524"/>
            <a:ext cx="2981639" cy="2354695"/>
            <a:chOff x="3021975" y="2541798"/>
            <a:chExt cx="1712700" cy="1279934"/>
          </a:xfrm>
        </p:grpSpPr>
        <p:sp>
          <p:nvSpPr>
            <p:cNvPr id="512" name="Google Shape;512;p72"/>
            <p:cNvSpPr/>
            <p:nvPr/>
          </p:nvSpPr>
          <p:spPr>
            <a:xfrm rot="-1789476">
              <a:off x="3798091" y="2571072"/>
              <a:ext cx="160451" cy="160451"/>
            </a:xfrm>
            <a:prstGeom prst="ellipse">
              <a:avLst/>
            </a:prstGeom>
            <a:solidFill>
              <a:schemeClr val="lt1"/>
            </a:solidFill>
            <a:ln cap="flat" cmpd="sng" w="508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400"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513" name="Google Shape;513;p72"/>
            <p:cNvSpPr/>
            <p:nvPr/>
          </p:nvSpPr>
          <p:spPr>
            <a:xfrm>
              <a:off x="3021975" y="3069013"/>
              <a:ext cx="1712700" cy="703500"/>
            </a:xfrm>
            <a:prstGeom prst="roundRect">
              <a:avLst>
                <a:gd fmla="val 4485" name="adj"/>
              </a:avLst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400">
                <a:latin typeface="Anaheim"/>
                <a:ea typeface="Anaheim"/>
                <a:cs typeface="Anaheim"/>
                <a:sym typeface="Anaheim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400">
                <a:latin typeface="Anaheim"/>
                <a:ea typeface="Anaheim"/>
                <a:cs typeface="Anaheim"/>
                <a:sym typeface="Anaheim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400">
                <a:latin typeface="Anaheim"/>
                <a:ea typeface="Anaheim"/>
                <a:cs typeface="Anaheim"/>
                <a:sym typeface="Anaheim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400">
                <a:latin typeface="Anaheim"/>
                <a:ea typeface="Anaheim"/>
                <a:cs typeface="Anaheim"/>
                <a:sym typeface="Anaheim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400">
                <a:latin typeface="Anaheim"/>
                <a:ea typeface="Anaheim"/>
                <a:cs typeface="Anaheim"/>
                <a:sym typeface="Anaheim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400">
                <a:latin typeface="Anaheim"/>
                <a:ea typeface="Anaheim"/>
                <a:cs typeface="Anaheim"/>
                <a:sym typeface="Anaheim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400"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514" name="Google Shape;514;p72"/>
            <p:cNvSpPr txBox="1"/>
            <p:nvPr/>
          </p:nvSpPr>
          <p:spPr>
            <a:xfrm>
              <a:off x="3066225" y="3197132"/>
              <a:ext cx="1624200" cy="6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b="1" lang="en-US" sz="1900">
                  <a:solidFill>
                    <a:schemeClr val="accent3"/>
                  </a:solidFill>
                  <a:latin typeface="Anaheim"/>
                  <a:ea typeface="Anaheim"/>
                  <a:cs typeface="Anaheim"/>
                  <a:sym typeface="Anaheim"/>
                </a:rPr>
                <a:t>Contact the labs you’re interested in!</a:t>
              </a:r>
              <a:endParaRPr b="1" sz="1900">
                <a:solidFill>
                  <a:schemeClr val="accent3"/>
                </a:solidFill>
                <a:latin typeface="Anaheim"/>
                <a:ea typeface="Anaheim"/>
                <a:cs typeface="Anaheim"/>
                <a:sym typeface="Anaheim"/>
              </a:endParaRPr>
            </a:p>
          </p:txBody>
        </p:sp>
        <p:sp>
          <p:nvSpPr>
            <p:cNvPr id="515" name="Google Shape;515;p72"/>
            <p:cNvSpPr/>
            <p:nvPr/>
          </p:nvSpPr>
          <p:spPr>
            <a:xfrm>
              <a:off x="3833325" y="3004364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400">
                <a:latin typeface="Anaheim"/>
                <a:ea typeface="Anaheim"/>
                <a:cs typeface="Anaheim"/>
                <a:sym typeface="Anaheim"/>
              </a:endParaRPr>
            </a:p>
          </p:txBody>
        </p:sp>
      </p:grpSp>
      <p:sp>
        <p:nvSpPr>
          <p:cNvPr id="516" name="Google Shape;516;p72"/>
          <p:cNvSpPr/>
          <p:nvPr/>
        </p:nvSpPr>
        <p:spPr>
          <a:xfrm rot="-750827">
            <a:off x="523243" y="4133346"/>
            <a:ext cx="2357915" cy="10555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517" name="Google Shape;517;p72"/>
          <p:cNvSpPr/>
          <p:nvPr/>
        </p:nvSpPr>
        <p:spPr>
          <a:xfrm>
            <a:off x="1319663" y="1842757"/>
            <a:ext cx="2981639" cy="1294229"/>
          </a:xfrm>
          <a:prstGeom prst="roundRect">
            <a:avLst>
              <a:gd fmla="val 4485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518" name="Google Shape;518;p72"/>
          <p:cNvSpPr/>
          <p:nvPr/>
        </p:nvSpPr>
        <p:spPr>
          <a:xfrm rot="10800000">
            <a:off x="2732098" y="3128879"/>
            <a:ext cx="156681" cy="124180"/>
          </a:xfrm>
          <a:prstGeom prst="triangle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519" name="Google Shape;519;p72"/>
          <p:cNvSpPr/>
          <p:nvPr/>
        </p:nvSpPr>
        <p:spPr>
          <a:xfrm rot="-1872475">
            <a:off x="2663881" y="3789292"/>
            <a:ext cx="283334" cy="29134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520" name="Google Shape;520;p72"/>
          <p:cNvSpPr txBox="1"/>
          <p:nvPr/>
        </p:nvSpPr>
        <p:spPr>
          <a:xfrm>
            <a:off x="1396694" y="2000423"/>
            <a:ext cx="2827570" cy="1822407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b="1" lang="en-US" sz="1900">
                <a:solidFill>
                  <a:schemeClr val="accent3"/>
                </a:solidFill>
                <a:latin typeface="Anaheim"/>
                <a:ea typeface="Anaheim"/>
                <a:cs typeface="Anaheim"/>
                <a:sym typeface="Anaheim"/>
              </a:rPr>
              <a:t>Find labs you are interested in joining!</a:t>
            </a:r>
            <a:endParaRPr b="1" sz="1900">
              <a:solidFill>
                <a:schemeClr val="accent3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5C5424-P2-002.jpg" id="525" name="Google Shape;525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93137" y="0"/>
            <a:ext cx="491411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73"/>
          <p:cNvSpPr/>
          <p:nvPr/>
        </p:nvSpPr>
        <p:spPr>
          <a:xfrm>
            <a:off x="0" y="806225"/>
            <a:ext cx="12307200" cy="968100"/>
          </a:xfrm>
          <a:prstGeom prst="rect">
            <a:avLst/>
          </a:prstGeom>
          <a:solidFill>
            <a:srgbClr val="DCE1EF">
              <a:alpha val="6470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27" name="Google Shape;527;p73"/>
          <p:cNvSpPr txBox="1"/>
          <p:nvPr>
            <p:ph idx="4294967295" type="title"/>
          </p:nvPr>
        </p:nvSpPr>
        <p:spPr>
          <a:xfrm>
            <a:off x="160581" y="1032050"/>
            <a:ext cx="91920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959"/>
              <a:buFont typeface="Arial"/>
              <a:buNone/>
            </a:pPr>
            <a:r>
              <a:rPr b="1" lang="en-US" sz="3959">
                <a:latin typeface="Arial"/>
                <a:ea typeface="Arial"/>
                <a:cs typeface="Arial"/>
                <a:sym typeface="Arial"/>
              </a:rPr>
              <a:t>HOW TO BEGIN RESEARCH</a:t>
            </a:r>
            <a:endParaRPr b="1" sz="3959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73"/>
          <p:cNvSpPr txBox="1"/>
          <p:nvPr/>
        </p:nvSpPr>
        <p:spPr>
          <a:xfrm>
            <a:off x="2107873" y="4430137"/>
            <a:ext cx="2719500" cy="20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 </a:t>
            </a:r>
            <a:endParaRPr/>
          </a:p>
        </p:txBody>
      </p:sp>
      <p:sp>
        <p:nvSpPr>
          <p:cNvPr id="529" name="Google Shape;529;p73"/>
          <p:cNvSpPr txBox="1"/>
          <p:nvPr/>
        </p:nvSpPr>
        <p:spPr>
          <a:xfrm>
            <a:off x="507350" y="1708025"/>
            <a:ext cx="6713100" cy="485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191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-US" sz="3000"/>
              <a:t>Identify research topics and labs you are interested in</a:t>
            </a:r>
            <a:endParaRPr sz="3000"/>
          </a:p>
          <a:p>
            <a:pPr indent="-4191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-US" sz="3000"/>
              <a:t>Write email and prepare resume</a:t>
            </a:r>
            <a:endParaRPr sz="3000"/>
          </a:p>
          <a:p>
            <a:pPr indent="-4191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-US" sz="3000"/>
              <a:t>Email </a:t>
            </a:r>
            <a:r>
              <a:rPr lang="en-US" sz="3000"/>
              <a:t>professor/graduate</a:t>
            </a:r>
            <a:r>
              <a:rPr lang="en-US" sz="3000"/>
              <a:t> student</a:t>
            </a:r>
            <a:endParaRPr sz="3000"/>
          </a:p>
          <a:p>
            <a:pPr indent="-4191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-US" sz="3000"/>
              <a:t>Meet with lab and establish research expectations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0" name="Google Shape;530;p73" title="New URA Logo (3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20425" y="5479950"/>
            <a:ext cx="2361723" cy="137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74"/>
          <p:cNvSpPr/>
          <p:nvPr/>
        </p:nvSpPr>
        <p:spPr>
          <a:xfrm>
            <a:off x="125" y="806225"/>
            <a:ext cx="12192000" cy="968100"/>
          </a:xfrm>
          <a:prstGeom prst="rect">
            <a:avLst/>
          </a:prstGeom>
          <a:solidFill>
            <a:srgbClr val="DCE1EF">
              <a:alpha val="6470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36" name="Google Shape;536;p74"/>
          <p:cNvSpPr txBox="1"/>
          <p:nvPr/>
        </p:nvSpPr>
        <p:spPr>
          <a:xfrm>
            <a:off x="290075" y="2443025"/>
            <a:ext cx="7123800" cy="397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Search for Georgia Tech &amp; Emory labs online</a:t>
            </a:r>
            <a:endParaRPr sz="3000"/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Check PairMe (Indeed for GT research)</a:t>
            </a:r>
            <a:endParaRPr sz="3000"/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Talk to your current </a:t>
            </a:r>
            <a:r>
              <a:rPr lang="en-US" sz="3000"/>
              <a:t>professors</a:t>
            </a:r>
            <a:endParaRPr sz="3000"/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Attend URA Virtual Office Hours! Offered Monday through Friday</a:t>
            </a:r>
            <a:endParaRPr sz="3000"/>
          </a:p>
        </p:txBody>
      </p:sp>
      <p:pic>
        <p:nvPicPr>
          <p:cNvPr id="537" name="Google Shape;537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9100" y="1473931"/>
            <a:ext cx="4508500" cy="4214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9100" y="5745725"/>
            <a:ext cx="4569102" cy="92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74"/>
          <p:cNvPicPr preferRelativeResize="0"/>
          <p:nvPr/>
        </p:nvPicPr>
        <p:blipFill rotWithShape="1">
          <a:blip r:embed="rId5">
            <a:alphaModFix/>
          </a:blip>
          <a:srcRect b="0" l="0" r="39098" t="0"/>
          <a:stretch/>
        </p:blipFill>
        <p:spPr>
          <a:xfrm>
            <a:off x="7459100" y="1240951"/>
            <a:ext cx="4508500" cy="213124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74"/>
          <p:cNvSpPr/>
          <p:nvPr/>
        </p:nvSpPr>
        <p:spPr>
          <a:xfrm>
            <a:off x="7459800" y="1235700"/>
            <a:ext cx="4508400" cy="54978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74"/>
          <p:cNvSpPr txBox="1"/>
          <p:nvPr>
            <p:ph idx="4294967295" type="title"/>
          </p:nvPr>
        </p:nvSpPr>
        <p:spPr>
          <a:xfrm>
            <a:off x="160580" y="1032050"/>
            <a:ext cx="86757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959"/>
              <a:buFont typeface="Arial"/>
              <a:buNone/>
            </a:pPr>
            <a:r>
              <a:rPr b="1" lang="en-US" sz="3959">
                <a:latin typeface="Arial"/>
                <a:ea typeface="Arial"/>
                <a:cs typeface="Arial"/>
                <a:sym typeface="Arial"/>
              </a:rPr>
              <a:t>FIND RESEARCH AND LABS</a:t>
            </a:r>
            <a:endParaRPr b="1" sz="3959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2" name="Google Shape;542;p74" title="New URA Logo (3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73546" y="0"/>
            <a:ext cx="2117755" cy="1235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75"/>
          <p:cNvSpPr/>
          <p:nvPr/>
        </p:nvSpPr>
        <p:spPr>
          <a:xfrm>
            <a:off x="0" y="806231"/>
            <a:ext cx="12192000" cy="968100"/>
          </a:xfrm>
          <a:prstGeom prst="rect">
            <a:avLst/>
          </a:prstGeom>
          <a:solidFill>
            <a:srgbClr val="DCE1EF">
              <a:alpha val="6470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48" name="Google Shape;548;p75"/>
          <p:cNvSpPr txBox="1"/>
          <p:nvPr>
            <p:ph idx="4294967295" type="title"/>
          </p:nvPr>
        </p:nvSpPr>
        <p:spPr>
          <a:xfrm>
            <a:off x="160580" y="1032050"/>
            <a:ext cx="86757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959"/>
              <a:buFont typeface="Arial"/>
              <a:buNone/>
            </a:pPr>
            <a:r>
              <a:rPr b="1" lang="en-US" sz="3959">
                <a:latin typeface="Arial"/>
                <a:ea typeface="Arial"/>
                <a:cs typeface="Arial"/>
                <a:sym typeface="Arial"/>
              </a:rPr>
              <a:t>WRITE EMAIL TO </a:t>
            </a:r>
            <a:r>
              <a:rPr b="1" lang="en-US" sz="3959">
                <a:latin typeface="Arial"/>
                <a:ea typeface="Arial"/>
                <a:cs typeface="Arial"/>
                <a:sym typeface="Arial"/>
              </a:rPr>
              <a:t>PROFESSOR</a:t>
            </a:r>
            <a:endParaRPr b="1" sz="3959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75"/>
          <p:cNvSpPr/>
          <p:nvPr/>
        </p:nvSpPr>
        <p:spPr>
          <a:xfrm flipH="1">
            <a:off x="8327700" y="5539400"/>
            <a:ext cx="1123500" cy="10917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0" name="Google Shape;550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0924" y="2062525"/>
            <a:ext cx="5851100" cy="4403825"/>
          </a:xfrm>
          <a:prstGeom prst="rect">
            <a:avLst/>
          </a:prstGeom>
          <a:noFill/>
          <a:ln cap="flat" cmpd="sng" w="152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51" name="Google Shape;551;p75"/>
          <p:cNvSpPr/>
          <p:nvPr/>
        </p:nvSpPr>
        <p:spPr>
          <a:xfrm>
            <a:off x="1649000" y="3503675"/>
            <a:ext cx="417600" cy="268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75"/>
          <p:cNvSpPr/>
          <p:nvPr/>
        </p:nvSpPr>
        <p:spPr>
          <a:xfrm>
            <a:off x="8327700" y="3772175"/>
            <a:ext cx="417600" cy="2685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75"/>
          <p:cNvSpPr/>
          <p:nvPr/>
        </p:nvSpPr>
        <p:spPr>
          <a:xfrm>
            <a:off x="1649000" y="4177663"/>
            <a:ext cx="417600" cy="268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75"/>
          <p:cNvSpPr txBox="1"/>
          <p:nvPr/>
        </p:nvSpPr>
        <p:spPr>
          <a:xfrm>
            <a:off x="344800" y="2886875"/>
            <a:ext cx="13041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Questrial"/>
                <a:ea typeface="Questrial"/>
                <a:cs typeface="Questrial"/>
                <a:sym typeface="Questrial"/>
              </a:rPr>
              <a:t>INTRODUCE YOURSELF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Questrial"/>
              <a:buChar char="●"/>
            </a:pPr>
            <a:r>
              <a:rPr lang="en-US" sz="1200">
                <a:latin typeface="Questrial"/>
                <a:ea typeface="Questrial"/>
                <a:cs typeface="Questrial"/>
                <a:sym typeface="Questrial"/>
              </a:rPr>
              <a:t>NAME</a:t>
            </a:r>
            <a:endParaRPr sz="1200">
              <a:latin typeface="Questrial"/>
              <a:ea typeface="Questrial"/>
              <a:cs typeface="Questrial"/>
              <a:sym typeface="Quest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Questrial"/>
              <a:buChar char="●"/>
            </a:pPr>
            <a:r>
              <a:rPr lang="en-US" sz="1200">
                <a:latin typeface="Questrial"/>
                <a:ea typeface="Questrial"/>
                <a:cs typeface="Questrial"/>
                <a:sym typeface="Questrial"/>
              </a:rPr>
              <a:t>YEAR</a:t>
            </a:r>
            <a:endParaRPr sz="1200">
              <a:latin typeface="Questrial"/>
              <a:ea typeface="Questrial"/>
              <a:cs typeface="Questrial"/>
              <a:sym typeface="Quest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Questrial"/>
              <a:buChar char="●"/>
            </a:pPr>
            <a:r>
              <a:rPr lang="en-US" sz="1200">
                <a:latin typeface="Questrial"/>
                <a:ea typeface="Questrial"/>
                <a:cs typeface="Questrial"/>
                <a:sym typeface="Questrial"/>
              </a:rPr>
              <a:t>MAJOR</a:t>
            </a:r>
            <a:endParaRPr sz="12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55" name="Google Shape;555;p75"/>
          <p:cNvSpPr txBox="1"/>
          <p:nvPr/>
        </p:nvSpPr>
        <p:spPr>
          <a:xfrm>
            <a:off x="8745300" y="4177675"/>
            <a:ext cx="9681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Questrial"/>
                <a:ea typeface="Questrial"/>
                <a:cs typeface="Questrial"/>
                <a:sym typeface="Questrial"/>
              </a:rPr>
              <a:t>ATTACH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Questrial"/>
                <a:ea typeface="Questrial"/>
                <a:cs typeface="Questrial"/>
                <a:sym typeface="Questrial"/>
              </a:rPr>
              <a:t>YOUR RESUME</a:t>
            </a:r>
            <a:endParaRPr sz="1200"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56" name="Google Shape;556;p75"/>
          <p:cNvSpPr/>
          <p:nvPr/>
        </p:nvSpPr>
        <p:spPr>
          <a:xfrm>
            <a:off x="8327700" y="4446175"/>
            <a:ext cx="417600" cy="2685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75"/>
          <p:cNvSpPr txBox="1"/>
          <p:nvPr/>
        </p:nvSpPr>
        <p:spPr>
          <a:xfrm>
            <a:off x="160575" y="4003525"/>
            <a:ext cx="15978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Questrial"/>
                <a:ea typeface="Questrial"/>
                <a:cs typeface="Questrial"/>
                <a:sym typeface="Questrial"/>
              </a:rPr>
              <a:t>MENTION</a:t>
            </a:r>
            <a:r>
              <a:rPr b="1" lang="en-US">
                <a:latin typeface="Questrial"/>
                <a:ea typeface="Questrial"/>
                <a:cs typeface="Questrial"/>
                <a:sym typeface="Questrial"/>
              </a:rPr>
              <a:t> 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Questrial"/>
              <a:buChar char="●"/>
            </a:pPr>
            <a:r>
              <a:rPr lang="en-US" sz="1200">
                <a:latin typeface="Questrial"/>
                <a:ea typeface="Questrial"/>
                <a:cs typeface="Questrial"/>
                <a:sym typeface="Questrial"/>
              </a:rPr>
              <a:t>INTERESTS</a:t>
            </a:r>
            <a:endParaRPr sz="1200">
              <a:latin typeface="Questrial"/>
              <a:ea typeface="Questrial"/>
              <a:cs typeface="Questrial"/>
              <a:sym typeface="Quest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Questrial"/>
              <a:buChar char="●"/>
            </a:pPr>
            <a:r>
              <a:rPr lang="en-US" sz="1200">
                <a:latin typeface="Questrial"/>
                <a:ea typeface="Questrial"/>
                <a:cs typeface="Questrial"/>
                <a:sym typeface="Questrial"/>
              </a:rPr>
              <a:t>EXPERIENCE</a:t>
            </a:r>
            <a:endParaRPr sz="12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58" name="Google Shape;558;p75"/>
          <p:cNvSpPr txBox="1"/>
          <p:nvPr/>
        </p:nvSpPr>
        <p:spPr>
          <a:xfrm>
            <a:off x="8745300" y="3503675"/>
            <a:ext cx="14400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Questrial"/>
                <a:ea typeface="Questrial"/>
                <a:cs typeface="Questrial"/>
                <a:sym typeface="Questrial"/>
              </a:rPr>
              <a:t>SHOW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Questrial"/>
                <a:ea typeface="Questrial"/>
                <a:cs typeface="Questrial"/>
                <a:sym typeface="Questrial"/>
              </a:rPr>
              <a:t>YOUR INTEREST IN THEIR WORK</a:t>
            </a:r>
            <a:endParaRPr sz="1200"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559" name="Google Shape;559;p75" title="New URA Logo (3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52950" y="5121050"/>
            <a:ext cx="2976799" cy="173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Integr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rop">
  <a:themeElements>
    <a:clrScheme name="Grayscale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Economy Thesis by Slidesgo">
  <a:themeElements>
    <a:clrScheme name="Simple Light">
      <a:dk1>
        <a:srgbClr val="FAFAFA"/>
      </a:dk1>
      <a:lt1>
        <a:srgbClr val="D5B1FA"/>
      </a:lt1>
      <a:dk2>
        <a:srgbClr val="C692FA"/>
      </a:dk2>
      <a:lt2>
        <a:srgbClr val="B372F5"/>
      </a:lt2>
      <a:accent1>
        <a:srgbClr val="9651DB"/>
      </a:accent1>
      <a:accent2>
        <a:srgbClr val="6825AA"/>
      </a:accent2>
      <a:accent3>
        <a:srgbClr val="434343"/>
      </a:accent3>
      <a:accent4>
        <a:srgbClr val="666666"/>
      </a:accent4>
      <a:accent5>
        <a:srgbClr val="999999"/>
      </a:accent5>
      <a:accent6>
        <a:srgbClr val="CCCCC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Economy Thesis by Slidesgo">
  <a:themeElements>
    <a:clrScheme name="Simple Light">
      <a:dk1>
        <a:srgbClr val="FAFAFA"/>
      </a:dk1>
      <a:lt1>
        <a:srgbClr val="D5B1FA"/>
      </a:lt1>
      <a:dk2>
        <a:srgbClr val="C692FA"/>
      </a:dk2>
      <a:lt2>
        <a:srgbClr val="B372F5"/>
      </a:lt2>
      <a:accent1>
        <a:srgbClr val="9651DB"/>
      </a:accent1>
      <a:accent2>
        <a:srgbClr val="6825AA"/>
      </a:accent2>
      <a:accent3>
        <a:srgbClr val="434343"/>
      </a:accent3>
      <a:accent4>
        <a:srgbClr val="666666"/>
      </a:accent4>
      <a:accent5>
        <a:srgbClr val="999999"/>
      </a:accent5>
      <a:accent6>
        <a:srgbClr val="CCCCC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